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A3419-F793-4ED8-B46B-239A6E1DF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ECF875-EEC2-490B-A3D5-D05C8FCEE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75A602-693D-4D55-B773-95CBE475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DAEB-2FB2-4CAA-9154-CEB7B4E4327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1BD644-B4B7-4CAC-A0A5-4E0E59E4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32A61E-6D2A-4D04-AFB3-6D0ED6D4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30E9-9528-49DB-B397-87F66D4A2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FCAA7-B328-449B-ABF7-519F650F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399ADE-A374-4674-955E-96FF5EFC4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528A5D-A646-40F2-A47D-26008B0F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DAEB-2FB2-4CAA-9154-CEB7B4E4327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EB59E3-5EB3-44DC-A4AA-53D5E3A1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343200-959E-4F52-8819-B2515869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30E9-9528-49DB-B397-87F66D4A2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632565-65BF-4243-9371-1D47355FB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52F0A3-4997-415F-B80C-767FE00E0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2564C9-1153-494A-A2D1-9F1DBCDB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DAEB-2FB2-4CAA-9154-CEB7B4E4327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7A985C-280E-4ED9-A345-A123A59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0FAFEC-135D-490F-A50B-EF365315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30E9-9528-49DB-B397-87F66D4A2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3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3AFC9-73C0-48D6-8CC8-D9C364E2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6D872F-C627-4ABC-A3B6-00820BB31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A7532F-74C4-4E98-BB5B-67AB3297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DAEB-2FB2-4CAA-9154-CEB7B4E4327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84C7C7-FB43-45F7-9CD1-44506EAB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D8E86D-E19B-407D-A16E-CBB0D940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30E9-9528-49DB-B397-87F66D4A2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0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D9D43-3FF8-450F-BA96-E183D89B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4BFE57-C33C-4CEF-843D-EAA54D003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F9B639-0133-4B1D-9DC0-5C4CF577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DAEB-2FB2-4CAA-9154-CEB7B4E4327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1E404E-5C5A-4DB2-92E8-0DC5BE5F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EFD1DF-D845-424B-A7F2-C38CDA0E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30E9-9528-49DB-B397-87F66D4A2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4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087D5-6D26-463F-9EE4-BCD8B625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7EBD99-DFF2-4E34-A59A-3ECC47B97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6E0C74-1728-4D3B-B6B4-ED21BAA01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CA1B9A-DF8D-49D7-869D-FA2B791C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DAEB-2FB2-4CAA-9154-CEB7B4E4327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483FD1-D7EE-4AEE-AE8B-56B17E09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80C954-D280-4A25-84D6-58ED9B2C8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30E9-9528-49DB-B397-87F66D4A2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0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40846-F7FF-4C27-961E-AB7354731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B7E6EA-5060-4041-82D3-69E94985F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23ABBC-6B74-4027-B078-116AF4303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F12F854-FFF2-4302-823E-67F72A349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69D958A-BE69-496B-9D99-5D0216CB6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AB80E39-E361-46AA-A33B-EAAD018E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DAEB-2FB2-4CAA-9154-CEB7B4E4327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CFDB19E-F983-4A65-85CD-0AD90DA4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437287B-29BC-4FC6-A7C6-773536D2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30E9-9528-49DB-B397-87F66D4A2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2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1396F-168F-4562-9404-4EC1D284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57F5078-8F9D-40FD-9850-4405202C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DAEB-2FB2-4CAA-9154-CEB7B4E4327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ED02EF7-F8BA-4F1A-A444-3704A36B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601441D-57B2-45CA-9D17-ACE24A78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30E9-9528-49DB-B397-87F66D4A2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6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3EE1DA8-7E3A-4991-A3E5-0CEAFCC4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DAEB-2FB2-4CAA-9154-CEB7B4E4327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4C0604-C71B-4A83-95FA-05DAC8E1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FD4126-40B1-48AC-AE41-952B1F3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30E9-9528-49DB-B397-87F66D4A2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4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BC270-7A6F-4469-BF87-12691726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1C696B-8C36-4A18-8056-3631400D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246DC8-1A2B-4406-96F6-F0BC14E87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49CAAC-86F2-42EC-9900-05EEE54DE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DAEB-2FB2-4CAA-9154-CEB7B4E4327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416F22-A5FF-4115-9A49-2368E47D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4BF804-6635-447C-AF1C-9289FBB8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30E9-9528-49DB-B397-87F66D4A2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3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58CA8-FDB1-46CD-8750-D5DA13AC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2AF93ED-6175-446E-834D-F4F753D3C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94A84-CCB9-482E-A849-656F84A14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A106ED-1AB2-4CE4-A8E5-7817444A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DAEB-2FB2-4CAA-9154-CEB7B4E4327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A7DF5A-B3EC-4F83-ABAC-12C6C90A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8B1FCE-0DDB-4DB3-AB9F-76CDA7FA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30E9-9528-49DB-B397-87F66D4A2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3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1C8FD0A-B3E6-4F49-A3F6-19CFF972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7BF22B-2941-4C5E-B0C6-2B51262F9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FD9E39-3382-4984-89B1-717170784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FDAEB-2FB2-4CAA-9154-CEB7B4E4327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58D820-2F73-4DDE-A23F-10BE6B038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53355A-B658-4E03-A161-92E13B58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30E9-9528-49DB-B397-87F66D4A2B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6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4B6DE-7510-40C2-BD1D-9F80E02BB3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B9397B-3E20-4E9B-B099-C35BBB5E58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1570BC-57F9-4B93-8A01-23660B7FC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21" b="20000"/>
          <a:stretch/>
        </p:blipFill>
        <p:spPr>
          <a:xfrm>
            <a:off x="0" y="0"/>
            <a:ext cx="9144000" cy="47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6452B-58BB-4A05-957D-E33E5F79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C371D0-1A09-4BB9-B2CF-D1C60C055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10C62AC-123A-4E03-843A-E18339FBF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608450" cy="6854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5DEFF8D4-E030-455D-98E7-2EACAA04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63" y="0"/>
            <a:ext cx="6229101" cy="76097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4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634A7-6027-4A5E-89C9-8BFEB53E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C91439-EC33-49CC-867F-D0F3F38E3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DC267E1-C998-45F4-910F-3D6DF7796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30078" cy="678763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EABDE78-29E8-4045-AA13-565E33BE3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65" y="70368"/>
            <a:ext cx="9051235" cy="67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6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AFC7F-070A-41DF-9CE8-A3CC99C3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79ECB6-9260-42EC-949F-43BF03740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HEVROLET-CELTA-2001">
            <a:extLst>
              <a:ext uri="{FF2B5EF4-FFF2-40B4-BE49-F238E27FC236}">
                <a16:creationId xmlns:a16="http://schemas.microsoft.com/office/drawing/2014/main" id="{9A8C795E-7AA4-4C1D-9F78-62701A432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"/>
          <a:stretch/>
        </p:blipFill>
        <p:spPr bwMode="auto">
          <a:xfrm>
            <a:off x="159026" y="164341"/>
            <a:ext cx="9144000" cy="652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6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ADC2B-748D-4121-8E4B-6A31EDC10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983E73-77CB-47A1-81B5-FC5EFB614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HEVROLET-CELTA-2001">
            <a:extLst>
              <a:ext uri="{FF2B5EF4-FFF2-40B4-BE49-F238E27FC236}">
                <a16:creationId xmlns:a16="http://schemas.microsoft.com/office/drawing/2014/main" id="{19698FF2-E3D3-40D9-B15A-BD91E4DB0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6" b="554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9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8742B-486D-45B0-95F4-6DFA2922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58A0FB-F8C7-4E89-ABE3-04DDB6099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1BE3BD1-51A7-4493-823F-51A06E528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40841" cy="360947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D76168E-EB1E-429E-AEE3-BD4371FB8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326" y="-1"/>
            <a:ext cx="4101674" cy="36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972C8-76DC-40C3-BF80-F45824CF1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F3B659-44A1-4156-8243-1F4C2F66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6E7DA07-6043-4590-BB40-0A0DBA72B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211499" y="1211500"/>
            <a:ext cx="8053778" cy="563077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3C66CA6-D3CE-433E-9401-39AEF3D0FF08}"/>
              </a:ext>
            </a:extLst>
          </p:cNvPr>
          <p:cNvGrpSpPr/>
          <p:nvPr/>
        </p:nvGrpSpPr>
        <p:grpSpPr>
          <a:xfrm>
            <a:off x="6561223" y="21499"/>
            <a:ext cx="5631849" cy="8032280"/>
            <a:chOff x="6305551" y="91282"/>
            <a:chExt cx="5468421" cy="795959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8FAD746B-F696-4910-8752-D9BA4C8E7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059967" y="1336866"/>
              <a:ext cx="7959590" cy="54684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46545976-AC37-400C-B191-F747BFE512EE}"/>
                </a:ext>
              </a:extLst>
            </p:cNvPr>
            <p:cNvSpPr/>
            <p:nvPr/>
          </p:nvSpPr>
          <p:spPr>
            <a:xfrm>
              <a:off x="6305551" y="7539789"/>
              <a:ext cx="608596" cy="511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924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90D0F-FA3A-41C3-8F7D-215AAFAC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701BB7-D338-4676-A30C-DFF1C820D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B2FBC69-9382-4BE0-BF05-B58B35EC6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3" y="105569"/>
            <a:ext cx="7381875" cy="3895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D8B7472-00F7-4CF6-BBC8-AAD08629C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12" y="3899283"/>
            <a:ext cx="5583906" cy="295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3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2A40E-1A88-4089-9E22-2927E457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0BA0B3-64A0-4358-997D-7C5A54A92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4074AD-5EF7-47C3-AB57-02F74CC66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211" y="0"/>
            <a:ext cx="10750789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D6E76B7-5E38-4432-9A36-9A8BBDFA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36386" cy="697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DA3C8-BAD5-4212-9A53-A655249E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F09E17-FE00-493E-8DF6-323BCB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4437AD-3D32-4CBC-8075-787FACBCD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59" y="127334"/>
            <a:ext cx="10379242" cy="670798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18507EA-8582-4E31-8B1C-B20DF0CCB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8"/>
            <a:ext cx="11155036" cy="534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32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Gerson Borini</dc:creator>
  <cp:lastModifiedBy>Gerson Borini</cp:lastModifiedBy>
  <cp:revision>12</cp:revision>
  <dcterms:created xsi:type="dcterms:W3CDTF">2020-05-11T21:00:42Z</dcterms:created>
  <dcterms:modified xsi:type="dcterms:W3CDTF">2020-05-12T15:15:55Z</dcterms:modified>
</cp:coreProperties>
</file>