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ink/ink1.xml" ContentType="application/inkml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ppt/charts/chart2.xml" ContentType="application/vnd.openxmlformats-officedocument.drawingml.chart+xml"/>
  <Override PartName="/ppt/theme/themeOverride2.xml" ContentType="application/vnd.openxmlformats-officedocument.themeOverride+xml"/>
  <Override PartName="/ppt/charts/chart3.xml" ContentType="application/vnd.openxmlformats-officedocument.drawingml.chart+xml"/>
  <Override PartName="/ppt/theme/themeOverride3.xml" ContentType="application/vnd.openxmlformats-officedocument.themeOverrid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6" r:id="rId2"/>
    <p:sldId id="259" r:id="rId3"/>
    <p:sldId id="258" r:id="rId4"/>
    <p:sldId id="267" r:id="rId5"/>
    <p:sldId id="273" r:id="rId6"/>
    <p:sldId id="271" r:id="rId7"/>
    <p:sldId id="268" r:id="rId8"/>
    <p:sldId id="270" r:id="rId9"/>
    <p:sldId id="272" r:id="rId10"/>
    <p:sldId id="262" r:id="rId11"/>
    <p:sldId id="264" r:id="rId12"/>
    <p:sldId id="263" r:id="rId13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68" d="100"/>
          <a:sy n="68" d="100"/>
        </p:scale>
        <p:origin x="1446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.xlsx"/><Relationship Id="rId1" Type="http://schemas.openxmlformats.org/officeDocument/2006/relationships/themeOverride" Target="../theme/themeOverride1.xm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1.xlsx"/><Relationship Id="rId1" Type="http://schemas.openxmlformats.org/officeDocument/2006/relationships/themeOverride" Target="../theme/themeOverride2.xml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2.xlsx"/><Relationship Id="rId1" Type="http://schemas.openxmlformats.org/officeDocument/2006/relationships/themeOverride" Target="../theme/themeOverrid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/>
      <c:lineChart>
        <c:grouping val="standard"/>
        <c:varyColors val="0"/>
        <c:ser>
          <c:idx val="0"/>
          <c:order val="0"/>
          <c:marker>
            <c:symbol val="none"/>
          </c:marker>
          <c:cat>
            <c:strRef>
              <c:f>analysis!$B$11:$M$11</c:f>
              <c:strCache>
                <c:ptCount val="12"/>
                <c:pt idx="0">
                  <c:v>Mai</c:v>
                </c:pt>
                <c:pt idx="1">
                  <c:v>Jun</c:v>
                </c:pt>
                <c:pt idx="2">
                  <c:v>Jul</c:v>
                </c:pt>
                <c:pt idx="3">
                  <c:v>Ago</c:v>
                </c:pt>
                <c:pt idx="4">
                  <c:v>Set</c:v>
                </c:pt>
                <c:pt idx="5">
                  <c:v>Out</c:v>
                </c:pt>
                <c:pt idx="6">
                  <c:v>Nov</c:v>
                </c:pt>
                <c:pt idx="7">
                  <c:v>Dez'18</c:v>
                </c:pt>
                <c:pt idx="8">
                  <c:v>Jan'19</c:v>
                </c:pt>
                <c:pt idx="9">
                  <c:v>Fev</c:v>
                </c:pt>
                <c:pt idx="10">
                  <c:v>Mar</c:v>
                </c:pt>
                <c:pt idx="11">
                  <c:v>Abr</c:v>
                </c:pt>
              </c:strCache>
            </c:strRef>
          </c:cat>
          <c:val>
            <c:numRef>
              <c:f>analysis!$B$14:$M$14</c:f>
              <c:numCache>
                <c:formatCode>#,##0</c:formatCode>
                <c:ptCount val="12"/>
                <c:pt idx="0">
                  <c:v>8876.863636363636</c:v>
                </c:pt>
                <c:pt idx="1">
                  <c:v>9303.3333333333339</c:v>
                </c:pt>
                <c:pt idx="2">
                  <c:v>9503.363636363636</c:v>
                </c:pt>
                <c:pt idx="3">
                  <c:v>10417.347826086956</c:v>
                </c:pt>
                <c:pt idx="4">
                  <c:v>10796.526315789473</c:v>
                </c:pt>
                <c:pt idx="5">
                  <c:v>11143.727272727272</c:v>
                </c:pt>
                <c:pt idx="6">
                  <c:v>11090.45</c:v>
                </c:pt>
                <c:pt idx="7">
                  <c:v>11864.78947368421</c:v>
                </c:pt>
                <c:pt idx="8">
                  <c:v>8691.318181818182</c:v>
                </c:pt>
                <c:pt idx="9">
                  <c:v>9513.65</c:v>
                </c:pt>
                <c:pt idx="10">
                  <c:v>11109.666666666666</c:v>
                </c:pt>
                <c:pt idx="11">
                  <c:v>10558.047619047618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23B0-406D-8CE2-8F7332F6DF4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53019904"/>
        <c:axId val="153021440"/>
      </c:lineChart>
      <c:catAx>
        <c:axId val="15301990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153021440"/>
        <c:crosses val="autoZero"/>
        <c:auto val="1"/>
        <c:lblAlgn val="ctr"/>
        <c:lblOffset val="100"/>
        <c:noMultiLvlLbl val="0"/>
      </c:catAx>
      <c:valAx>
        <c:axId val="153021440"/>
        <c:scaling>
          <c:orientation val="minMax"/>
          <c:min val="4000"/>
        </c:scaling>
        <c:delete val="0"/>
        <c:axPos val="l"/>
        <c:majorGridlines/>
        <c:numFmt formatCode="#,##0" sourceLinked="1"/>
        <c:majorTickMark val="out"/>
        <c:minorTickMark val="none"/>
        <c:tickLblPos val="nextTo"/>
        <c:spPr>
          <a:ln>
            <a:noFill/>
          </a:ln>
        </c:spPr>
        <c:txPr>
          <a:bodyPr/>
          <a:lstStyle/>
          <a:p>
            <a:pPr>
              <a:defRPr sz="1100"/>
            </a:pPr>
            <a:endParaRPr lang="en-US"/>
          </a:p>
        </c:txPr>
        <c:crossAx val="153019904"/>
        <c:crosses val="autoZero"/>
        <c:crossBetween val="between"/>
        <c:majorUnit val="2000"/>
        <c:minorUnit val="1000"/>
      </c:valAx>
      <c:spPr>
        <a:ln>
          <a:noFill/>
        </a:ln>
      </c:spPr>
    </c:plotArea>
    <c:plotVisOnly val="1"/>
    <c:dispBlanksAs val="gap"/>
    <c:showDLblsOverMax val="0"/>
  </c:chart>
  <c:spPr>
    <a:noFill/>
    <a:ln>
      <a:noFill/>
    </a:ln>
  </c:spPr>
  <c:externalData r:id="rId2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/>
      <c:lineChart>
        <c:grouping val="standard"/>
        <c:varyColors val="0"/>
        <c:ser>
          <c:idx val="0"/>
          <c:order val="0"/>
          <c:tx>
            <c:v>2016</c:v>
          </c:tx>
          <c:marker>
            <c:symbol val="none"/>
          </c:marker>
          <c:dLbls>
            <c:dLbl>
              <c:idx val="2"/>
              <c:layout>
                <c:manualLayout>
                  <c:x val="-0.19582917644449691"/>
                  <c:y val="0.17592592592592593"/>
                </c:manualLayout>
              </c:layout>
              <c:tx>
                <c:rich>
                  <a:bodyPr/>
                  <a:lstStyle/>
                  <a:p>
                    <a:pPr>
                      <a:defRPr sz="1200"/>
                    </a:pPr>
                    <a:r>
                      <a:rPr lang="en-US" sz="1200"/>
                      <a:t>2016</a:t>
                    </a:r>
                  </a:p>
                </c:rich>
              </c:tx>
              <c:spPr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0DC4-4B3C-97E0-57955850EFF2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'year over year'!$B$11:$M$11</c:f>
              <c:strCache>
                <c:ptCount val="12"/>
                <c:pt idx="0">
                  <c:v>Jan</c:v>
                </c:pt>
                <c:pt idx="1">
                  <c:v>Fev</c:v>
                </c:pt>
                <c:pt idx="2">
                  <c:v>Mar</c:v>
                </c:pt>
                <c:pt idx="3">
                  <c:v>Abr</c:v>
                </c:pt>
                <c:pt idx="4">
                  <c:v>Mai</c:v>
                </c:pt>
                <c:pt idx="5">
                  <c:v>Jun</c:v>
                </c:pt>
                <c:pt idx="6">
                  <c:v>Jul</c:v>
                </c:pt>
                <c:pt idx="7">
                  <c:v>Ago</c:v>
                </c:pt>
                <c:pt idx="8">
                  <c:v>Set</c:v>
                </c:pt>
                <c:pt idx="9">
                  <c:v>Out</c:v>
                </c:pt>
                <c:pt idx="10">
                  <c:v>Nov</c:v>
                </c:pt>
                <c:pt idx="11">
                  <c:v>Dez</c:v>
                </c:pt>
              </c:strCache>
            </c:strRef>
          </c:cat>
          <c:val>
            <c:numRef>
              <c:f>'year over year'!$B$15:$M$15</c:f>
              <c:numCache>
                <c:formatCode>#,##0</c:formatCode>
                <c:ptCount val="12"/>
                <c:pt idx="0">
                  <c:v>7491.65</c:v>
                </c:pt>
                <c:pt idx="1">
                  <c:v>7112.9</c:v>
                </c:pt>
                <c:pt idx="2">
                  <c:v>9632.7222222222226</c:v>
                </c:pt>
                <c:pt idx="3">
                  <c:v>7173.681818181818</c:v>
                </c:pt>
                <c:pt idx="4">
                  <c:v>8117.4</c:v>
                </c:pt>
                <c:pt idx="5">
                  <c:v>7934.0476190476193</c:v>
                </c:pt>
                <c:pt idx="6">
                  <c:v>7955.590909090909</c:v>
                </c:pt>
                <c:pt idx="7">
                  <c:v>8489.2857142857138</c:v>
                </c:pt>
                <c:pt idx="8">
                  <c:v>6741.95652173913</c:v>
                </c:pt>
                <c:pt idx="9">
                  <c:v>7381.3809523809523</c:v>
                </c:pt>
                <c:pt idx="10">
                  <c:v>8687.2999999999993</c:v>
                </c:pt>
                <c:pt idx="11">
                  <c:v>9486.2380952380954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0DC4-4B3C-97E0-57955850EFF2}"/>
            </c:ext>
          </c:extLst>
        </c:ser>
        <c:ser>
          <c:idx val="1"/>
          <c:order val="1"/>
          <c:tx>
            <c:v>2015</c:v>
          </c:tx>
          <c:marker>
            <c:symbol val="none"/>
          </c:marker>
          <c:dLbls>
            <c:dLbl>
              <c:idx val="2"/>
              <c:layout>
                <c:manualLayout>
                  <c:x val="-0.19579992373887675"/>
                  <c:y val="-0.14351851851851852"/>
                </c:manualLayout>
              </c:layout>
              <c:tx>
                <c:rich>
                  <a:bodyPr/>
                  <a:lstStyle/>
                  <a:p>
                    <a:pPr>
                      <a:defRPr sz="1200"/>
                    </a:pPr>
                    <a:r>
                      <a:rPr lang="en-US" sz="1200"/>
                      <a:t>2015</a:t>
                    </a:r>
                  </a:p>
                </c:rich>
              </c:tx>
              <c:spPr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0DC4-4B3C-97E0-57955850EFF2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val>
            <c:numRef>
              <c:f>'year over year'!$B$14:$M$14</c:f>
              <c:numCache>
                <c:formatCode>#,##0</c:formatCode>
                <c:ptCount val="12"/>
                <c:pt idx="0">
                  <c:v>11631.095238095239</c:v>
                </c:pt>
                <c:pt idx="1">
                  <c:v>10543.176470588236</c:v>
                </c:pt>
                <c:pt idx="2">
                  <c:v>10288</c:v>
                </c:pt>
                <c:pt idx="3">
                  <c:v>10595.5</c:v>
                </c:pt>
                <c:pt idx="4">
                  <c:v>10261.450000000001</c:v>
                </c:pt>
                <c:pt idx="5">
                  <c:v>9756.9523809523816</c:v>
                </c:pt>
                <c:pt idx="6">
                  <c:v>9985.818181818182</c:v>
                </c:pt>
                <c:pt idx="7">
                  <c:v>9528.4285714285706</c:v>
                </c:pt>
                <c:pt idx="8">
                  <c:v>9183.1428571428569</c:v>
                </c:pt>
                <c:pt idx="9">
                  <c:v>8832.5238095238092</c:v>
                </c:pt>
                <c:pt idx="10">
                  <c:v>9966.21052631579</c:v>
                </c:pt>
                <c:pt idx="11">
                  <c:v>11042.25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0DC4-4B3C-97E0-57955850EFF2}"/>
            </c:ext>
          </c:extLst>
        </c:ser>
        <c:ser>
          <c:idx val="2"/>
          <c:order val="2"/>
          <c:spPr>
            <a:ln w="28575">
              <a:solidFill>
                <a:schemeClr val="accent3">
                  <a:lumMod val="50000"/>
                </a:schemeClr>
              </a:solidFill>
            </a:ln>
          </c:spPr>
          <c:marker>
            <c:symbol val="none"/>
          </c:marker>
          <c:dLbls>
            <c:dLbl>
              <c:idx val="3"/>
              <c:layout>
                <c:manualLayout>
                  <c:x val="-0.27481505317019395"/>
                  <c:y val="0.21759259259259259"/>
                </c:manualLayout>
              </c:layout>
              <c:tx>
                <c:rich>
                  <a:bodyPr/>
                  <a:lstStyle/>
                  <a:p>
                    <a:pPr>
                      <a:defRPr sz="1200"/>
                    </a:pPr>
                    <a:r>
                      <a:rPr lang="en-US" sz="1200"/>
                      <a:t>2017</a:t>
                    </a:r>
                  </a:p>
                </c:rich>
              </c:tx>
              <c:spPr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0DC4-4B3C-97E0-57955850EFF2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val>
            <c:numRef>
              <c:f>'year over year'!$B$16:$M$16</c:f>
              <c:numCache>
                <c:formatCode>#,##0</c:formatCode>
                <c:ptCount val="12"/>
                <c:pt idx="0">
                  <c:v>6534.909090909091</c:v>
                </c:pt>
                <c:pt idx="1">
                  <c:v>7368.0555555555557</c:v>
                </c:pt>
                <c:pt idx="2">
                  <c:v>8008.173913043478</c:v>
                </c:pt>
                <c:pt idx="3">
                  <c:v>8978.7058823529405</c:v>
                </c:pt>
                <c:pt idx="4">
                  <c:v>8654.0909090909099</c:v>
                </c:pt>
                <c:pt idx="5">
                  <c:v>9023</c:v>
                </c:pt>
                <c:pt idx="6">
                  <c:v>8525.6190476190477</c:v>
                </c:pt>
                <c:pt idx="7">
                  <c:v>9136.608695652174</c:v>
                </c:pt>
                <c:pt idx="8">
                  <c:v>9690.2999999999993</c:v>
                </c:pt>
                <c:pt idx="9">
                  <c:v>9378.1904761904771</c:v>
                </c:pt>
                <c:pt idx="10">
                  <c:v>10402.473684210527</c:v>
                </c:pt>
                <c:pt idx="11">
                  <c:v>10265.9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5-0DC4-4B3C-97E0-57955850EFF2}"/>
            </c:ext>
          </c:extLst>
        </c:ser>
        <c:ser>
          <c:idx val="3"/>
          <c:order val="3"/>
          <c:tx>
            <c:v>2018</c:v>
          </c:tx>
          <c:spPr>
            <a:ln w="34925">
              <a:solidFill>
                <a:schemeClr val="tx1"/>
              </a:solidFill>
            </a:ln>
          </c:spPr>
          <c:marker>
            <c:symbol val="none"/>
          </c:marker>
          <c:dPt>
            <c:idx val="1"/>
            <c:bubble3D val="0"/>
            <c:extLst>
              <c:ext xmlns:c16="http://schemas.microsoft.com/office/drawing/2014/chart" uri="{C3380CC4-5D6E-409C-BE32-E72D297353CC}">
                <c16:uniqueId val="{00000006-0DC4-4B3C-97E0-57955850EFF2}"/>
              </c:ext>
            </c:extLst>
          </c:dPt>
          <c:dLbls>
            <c:dLbl>
              <c:idx val="0"/>
              <c:layout>
                <c:manualLayout>
                  <c:x val="-3.9848222677037547E-2"/>
                  <c:y val="-9.2592592592592587E-3"/>
                </c:manualLayout>
              </c:layout>
              <c:tx>
                <c:rich>
                  <a:bodyPr/>
                  <a:lstStyle/>
                  <a:p>
                    <a:r>
                      <a:rPr lang="en-US" sz="1300"/>
                      <a:t>2018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0DC4-4B3C-97E0-57955850EFF2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val>
            <c:numRef>
              <c:f>'year over year'!$B$17:$M$17</c:f>
              <c:numCache>
                <c:formatCode>#,##0</c:formatCode>
                <c:ptCount val="12"/>
                <c:pt idx="0">
                  <c:v>7994</c:v>
                </c:pt>
                <c:pt idx="1">
                  <c:v>8444</c:v>
                </c:pt>
                <c:pt idx="2">
                  <c:v>9543</c:v>
                </c:pt>
                <c:pt idx="3">
                  <c:v>10012</c:v>
                </c:pt>
                <c:pt idx="4">
                  <c:v>8877</c:v>
                </c:pt>
                <c:pt idx="5">
                  <c:v>9303</c:v>
                </c:pt>
                <c:pt idx="6">
                  <c:v>9503</c:v>
                </c:pt>
                <c:pt idx="7">
                  <c:v>10417</c:v>
                </c:pt>
                <c:pt idx="8">
                  <c:v>10797</c:v>
                </c:pt>
                <c:pt idx="9">
                  <c:v>11144</c:v>
                </c:pt>
                <c:pt idx="10">
                  <c:v>11090</c:v>
                </c:pt>
                <c:pt idx="11">
                  <c:v>11865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8-0DC4-4B3C-97E0-57955850EFF2}"/>
            </c:ext>
          </c:extLst>
        </c:ser>
        <c:ser>
          <c:idx val="4"/>
          <c:order val="4"/>
          <c:spPr>
            <a:ln w="57150">
              <a:solidFill>
                <a:schemeClr val="tx2"/>
              </a:solidFill>
            </a:ln>
          </c:spPr>
          <c:marker>
            <c:symbol val="none"/>
          </c:marker>
          <c:dPt>
            <c:idx val="0"/>
            <c:bubble3D val="0"/>
            <c:extLst>
              <c:ext xmlns:c16="http://schemas.microsoft.com/office/drawing/2014/chart" uri="{C3380CC4-5D6E-409C-BE32-E72D297353CC}">
                <c16:uniqueId val="{00000009-0DC4-4B3C-97E0-57955850EFF2}"/>
              </c:ext>
            </c:extLst>
          </c:dPt>
          <c:dLbls>
            <c:dLbl>
              <c:idx val="0"/>
              <c:layout>
                <c:manualLayout>
                  <c:x val="9.7197216639075008E-3"/>
                  <c:y val="-7.407407407407407E-2"/>
                </c:manualLayout>
              </c:layout>
              <c:tx>
                <c:rich>
                  <a:bodyPr/>
                  <a:lstStyle/>
                  <a:p>
                    <a:r>
                      <a:rPr lang="en-US" sz="1400"/>
                      <a:t>2019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0DC4-4B3C-97E0-57955850EFF2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0DC4-4B3C-97E0-57955850EFF2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0DC4-4B3C-97E0-57955850EFF2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0DC4-4B3C-97E0-57955850EFF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val>
            <c:numRef>
              <c:f>'year over year'!$B$18:$E$18</c:f>
              <c:numCache>
                <c:formatCode>#,##0</c:formatCode>
                <c:ptCount val="4"/>
                <c:pt idx="0">
                  <c:v>8691</c:v>
                </c:pt>
                <c:pt idx="1">
                  <c:v>9514</c:v>
                </c:pt>
                <c:pt idx="2">
                  <c:v>11110</c:v>
                </c:pt>
                <c:pt idx="3">
                  <c:v>10558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D-0DC4-4B3C-97E0-57955850EFF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53766912"/>
        <c:axId val="153844352"/>
      </c:lineChart>
      <c:catAx>
        <c:axId val="153766912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153844352"/>
        <c:crosses val="autoZero"/>
        <c:auto val="1"/>
        <c:lblAlgn val="ctr"/>
        <c:lblOffset val="100"/>
        <c:noMultiLvlLbl val="0"/>
      </c:catAx>
      <c:valAx>
        <c:axId val="153844352"/>
        <c:scaling>
          <c:orientation val="minMax"/>
          <c:min val="4000"/>
        </c:scaling>
        <c:delete val="0"/>
        <c:axPos val="l"/>
        <c:majorGridlines/>
        <c:numFmt formatCode="#,##0" sourceLinked="1"/>
        <c:majorTickMark val="out"/>
        <c:minorTickMark val="none"/>
        <c:tickLblPos val="nextTo"/>
        <c:spPr>
          <a:ln>
            <a:noFill/>
          </a:ln>
        </c:spPr>
        <c:crossAx val="153766912"/>
        <c:crosses val="autoZero"/>
        <c:crossBetween val="between"/>
        <c:majorUnit val="2000"/>
        <c:minorUnit val="1000"/>
      </c:valAx>
      <c:spPr>
        <a:ln>
          <a:noFill/>
        </a:ln>
      </c:spPr>
    </c:plotArea>
    <c:plotVisOnly val="1"/>
    <c:dispBlanksAs val="gap"/>
    <c:showDLblsOverMax val="0"/>
  </c:chart>
  <c:spPr>
    <a:noFill/>
    <a:ln>
      <a:noFill/>
    </a:ln>
  </c:spPr>
  <c:externalData r:id="rId2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/>
      <c:lineChart>
        <c:grouping val="standard"/>
        <c:varyColors val="0"/>
        <c:ser>
          <c:idx val="1"/>
          <c:order val="0"/>
          <c:marker>
            <c:symbol val="none"/>
          </c:marker>
          <c:dLbls>
            <c:dLbl>
              <c:idx val="0"/>
              <c:layout>
                <c:manualLayout>
                  <c:x val="3.7730280976709225E-2"/>
                  <c:y val="6.7624689010739548E-3"/>
                </c:manualLayout>
              </c:layout>
              <c:tx>
                <c:rich>
                  <a:bodyPr/>
                  <a:lstStyle/>
                  <a:p>
                    <a:pPr>
                      <a:defRPr sz="1400"/>
                    </a:pPr>
                    <a:r>
                      <a:rPr lang="en-US" sz="1400" dirty="0"/>
                      <a:t>Automóveis Venda </a:t>
                    </a:r>
                    <a:r>
                      <a:rPr lang="en-US" sz="1400" dirty="0" err="1"/>
                      <a:t>Direta</a:t>
                    </a:r>
                    <a:endParaRPr lang="en-US" sz="1400" dirty="0"/>
                  </a:p>
                </c:rich>
              </c:tx>
              <c:spPr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1A6B-47E2-867E-893CB0BB2081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A6B-47E2-867E-893CB0BB2081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1A6B-47E2-867E-893CB0BB2081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1A6B-47E2-867E-893CB0BB2081}"/>
                </c:ext>
              </c:extLst>
            </c:dLbl>
            <c:dLbl>
              <c:idx val="4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1A6B-47E2-867E-893CB0BB2081}"/>
                </c:ext>
              </c:extLst>
            </c:dLbl>
            <c:dLbl>
              <c:idx val="5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1A6B-47E2-867E-893CB0BB2081}"/>
                </c:ext>
              </c:extLst>
            </c:dLbl>
            <c:dLbl>
              <c:idx val="6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1A6B-47E2-867E-893CB0BB2081}"/>
                </c:ext>
              </c:extLst>
            </c:dLbl>
            <c:dLbl>
              <c:idx val="7"/>
              <c:layout>
                <c:manualLayout>
                  <c:x val="4.7162851220886532E-3"/>
                  <c:y val="2.028740670322186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1A6B-47E2-867E-893CB0BB2081}"/>
                </c:ext>
              </c:extLst>
            </c:dLbl>
            <c:dLbl>
              <c:idx val="8"/>
              <c:layout>
                <c:manualLayout>
                  <c:x val="1.5720950406961024E-3"/>
                  <c:y val="2.930403190465380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1A6B-47E2-867E-893CB0BB2081}"/>
                </c:ext>
              </c:extLst>
            </c:dLbl>
            <c:dLbl>
              <c:idx val="9"/>
              <c:layout>
                <c:manualLayout>
                  <c:x val="1.5720950406962178E-3"/>
                  <c:y val="2.704987560429581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1A6B-47E2-867E-893CB0BB208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1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'retail and fleet month'!$X$115:$AH$115</c:f>
              <c:strCache>
                <c:ptCount val="11"/>
                <c:pt idx="0">
                  <c:v>jan</c:v>
                </c:pt>
                <c:pt idx="1">
                  <c:v>fev</c:v>
                </c:pt>
                <c:pt idx="2">
                  <c:v>mar</c:v>
                </c:pt>
                <c:pt idx="3">
                  <c:v>abr</c:v>
                </c:pt>
                <c:pt idx="4">
                  <c:v>mai</c:v>
                </c:pt>
                <c:pt idx="5">
                  <c:v>jun</c:v>
                </c:pt>
                <c:pt idx="6">
                  <c:v>jul</c:v>
                </c:pt>
                <c:pt idx="7">
                  <c:v>ago</c:v>
                </c:pt>
                <c:pt idx="8">
                  <c:v>set</c:v>
                </c:pt>
                <c:pt idx="9">
                  <c:v>out</c:v>
                </c:pt>
                <c:pt idx="10">
                  <c:v>nov</c:v>
                </c:pt>
              </c:strCache>
            </c:strRef>
          </c:cat>
          <c:val>
            <c:numRef>
              <c:f>'retail and fleet month'!$X$120:$AH$120</c:f>
              <c:numCache>
                <c:formatCode>0.0%</c:formatCode>
                <c:ptCount val="11"/>
                <c:pt idx="0">
                  <c:v>0.27179999999999999</c:v>
                </c:pt>
                <c:pt idx="1">
                  <c:v>0.32519999999999999</c:v>
                </c:pt>
                <c:pt idx="2">
                  <c:v>0.3377</c:v>
                </c:pt>
                <c:pt idx="3">
                  <c:v>0.37890000000000001</c:v>
                </c:pt>
                <c:pt idx="4">
                  <c:v>0.3528</c:v>
                </c:pt>
                <c:pt idx="5">
                  <c:v>0.4098</c:v>
                </c:pt>
                <c:pt idx="6">
                  <c:v>0.39829999999999999</c:v>
                </c:pt>
                <c:pt idx="7">
                  <c:v>0.39729999999999999</c:v>
                </c:pt>
                <c:pt idx="8">
                  <c:v>0.42370000000000002</c:v>
                </c:pt>
                <c:pt idx="9">
                  <c:v>0.43490000000000001</c:v>
                </c:pt>
                <c:pt idx="10">
                  <c:v>0.41880000000000001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B-1A6B-47E2-867E-893CB0BB2081}"/>
            </c:ext>
          </c:extLst>
        </c:ser>
        <c:ser>
          <c:idx val="2"/>
          <c:order val="1"/>
          <c:marker>
            <c:symbol val="none"/>
          </c:marker>
          <c:dLbls>
            <c:dLbl>
              <c:idx val="0"/>
              <c:layout>
                <c:manualLayout>
                  <c:x val="1.6666666666666666E-2"/>
                  <c:y val="-2.3148148148148147E-2"/>
                </c:manualLayout>
              </c:layout>
              <c:tx>
                <c:rich>
                  <a:bodyPr/>
                  <a:lstStyle/>
                  <a:p>
                    <a:pPr>
                      <a:defRPr sz="1400"/>
                    </a:pPr>
                    <a:r>
                      <a:rPr lang="en-US" sz="1400" dirty="0"/>
                      <a:t>Com. Leves Venda </a:t>
                    </a:r>
                    <a:r>
                      <a:rPr lang="en-US" sz="1400" dirty="0" err="1"/>
                      <a:t>Direta</a:t>
                    </a:r>
                    <a:endParaRPr lang="en-US" sz="1400" dirty="0"/>
                  </a:p>
                </c:rich>
              </c:tx>
              <c:spPr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1A6B-47E2-867E-893CB0BB2081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1A6B-47E2-867E-893CB0BB2081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1A6B-47E2-867E-893CB0BB2081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1A6B-47E2-867E-893CB0BB2081}"/>
                </c:ext>
              </c:extLst>
            </c:dLbl>
            <c:dLbl>
              <c:idx val="4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1A6B-47E2-867E-893CB0BB2081}"/>
                </c:ext>
              </c:extLst>
            </c:dLbl>
            <c:dLbl>
              <c:idx val="5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1A6B-47E2-867E-893CB0BB2081}"/>
                </c:ext>
              </c:extLst>
            </c:dLbl>
            <c:dLbl>
              <c:idx val="6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1A6B-47E2-867E-893CB0BB208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5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'retail and fleet month'!$X$115:$AH$115</c:f>
              <c:strCache>
                <c:ptCount val="11"/>
                <c:pt idx="0">
                  <c:v>jan</c:v>
                </c:pt>
                <c:pt idx="1">
                  <c:v>fev</c:v>
                </c:pt>
                <c:pt idx="2">
                  <c:v>mar</c:v>
                </c:pt>
                <c:pt idx="3">
                  <c:v>abr</c:v>
                </c:pt>
                <c:pt idx="4">
                  <c:v>mai</c:v>
                </c:pt>
                <c:pt idx="5">
                  <c:v>jun</c:v>
                </c:pt>
                <c:pt idx="6">
                  <c:v>jul</c:v>
                </c:pt>
                <c:pt idx="7">
                  <c:v>ago</c:v>
                </c:pt>
                <c:pt idx="8">
                  <c:v>set</c:v>
                </c:pt>
                <c:pt idx="9">
                  <c:v>out</c:v>
                </c:pt>
                <c:pt idx="10">
                  <c:v>nov</c:v>
                </c:pt>
              </c:strCache>
            </c:strRef>
          </c:cat>
          <c:val>
            <c:numRef>
              <c:f>'retail and fleet month'!$X$123:$AH$123</c:f>
              <c:numCache>
                <c:formatCode>0.0%</c:formatCode>
                <c:ptCount val="11"/>
                <c:pt idx="0">
                  <c:v>0.69079999999999997</c:v>
                </c:pt>
                <c:pt idx="1">
                  <c:v>0.68020000000000003</c:v>
                </c:pt>
                <c:pt idx="2">
                  <c:v>0.6653</c:v>
                </c:pt>
                <c:pt idx="3">
                  <c:v>0.70909999999999995</c:v>
                </c:pt>
                <c:pt idx="4">
                  <c:v>0.71289999999999998</c:v>
                </c:pt>
                <c:pt idx="5">
                  <c:v>0.73760000000000003</c:v>
                </c:pt>
                <c:pt idx="6">
                  <c:v>0.74299999999999999</c:v>
                </c:pt>
                <c:pt idx="7">
                  <c:v>0.7369</c:v>
                </c:pt>
                <c:pt idx="8">
                  <c:v>0.71640000000000004</c:v>
                </c:pt>
                <c:pt idx="9">
                  <c:v>0.70660000000000001</c:v>
                </c:pt>
                <c:pt idx="10">
                  <c:v>0.66310000000000002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13-1A6B-47E2-867E-893CB0BB208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83306880"/>
        <c:axId val="183337344"/>
      </c:lineChart>
      <c:catAx>
        <c:axId val="18330688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183337344"/>
        <c:crosses val="autoZero"/>
        <c:auto val="1"/>
        <c:lblAlgn val="ctr"/>
        <c:lblOffset val="100"/>
        <c:noMultiLvlLbl val="0"/>
      </c:catAx>
      <c:valAx>
        <c:axId val="183337344"/>
        <c:scaling>
          <c:orientation val="minMax"/>
        </c:scaling>
        <c:delete val="0"/>
        <c:axPos val="l"/>
        <c:majorGridlines>
          <c:spPr>
            <a:ln>
              <a:prstDash val="sysDash"/>
            </a:ln>
          </c:spPr>
        </c:majorGridlines>
        <c:numFmt formatCode="0%" sourceLinked="0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183306880"/>
        <c:crosses val="autoZero"/>
        <c:crossBetween val="between"/>
      </c:valAx>
    </c:plotArea>
    <c:plotVisOnly val="1"/>
    <c:dispBlanksAs val="gap"/>
    <c:showDLblsOverMax val="0"/>
  </c:chart>
  <c:externalData r:id="rId2">
    <c:autoUpdate val="0"/>
  </c:externalData>
</c:chartSpace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19-04-17T14:16:27.558"/>
    </inkml:context>
    <inkml:brush xml:id="br0">
      <inkml:brushProperty name="width" value="0.1" units="cm"/>
      <inkml:brushProperty name="height" value="0.1" units="cm"/>
      <inkml:brushProperty name="color" value="#AE198D"/>
      <inkml:brushProperty name="ignorePressure" value="1"/>
      <inkml:brushProperty name="inkEffects" value="galaxy"/>
      <inkml:brushProperty name="anchorX" value="0"/>
      <inkml:brushProperty name="anchorY" value="0"/>
      <inkml:brushProperty name="scaleFactor" value="0.5"/>
    </inkml:brush>
    <inkml:brush xml:id="br1">
      <inkml:brushProperty name="width" value="0.1" units="cm"/>
      <inkml:brushProperty name="height" value="0.1" units="cm"/>
      <inkml:brushProperty name="color" value="#AE198D"/>
      <inkml:brushProperty name="ignorePressure" value="1"/>
      <inkml:brushProperty name="inkEffects" value="galaxy"/>
      <inkml:brushProperty name="anchorX" value="-4039.03662"/>
      <inkml:brushProperty name="anchorY" value="213.1879"/>
      <inkml:brushProperty name="scaleFactor" value="0.5"/>
    </inkml:brush>
    <inkml:brush xml:id="br2">
      <inkml:brushProperty name="width" value="0.1" units="cm"/>
      <inkml:brushProperty name="height" value="0.1" units="cm"/>
      <inkml:brushProperty name="color" value="#AE198D"/>
      <inkml:brushProperty name="ignorePressure" value="1"/>
      <inkml:brushProperty name="inkEffects" value="galaxy"/>
      <inkml:brushProperty name="anchorX" value="-14105.33398"/>
      <inkml:brushProperty name="anchorY" value="7140.37891"/>
      <inkml:brushProperty name="scaleFactor" value="0.5"/>
    </inkml:brush>
    <inkml:brush xml:id="br3">
      <inkml:brushProperty name="width" value="0.1" units="cm"/>
      <inkml:brushProperty name="height" value="0.1" units="cm"/>
      <inkml:brushProperty name="color" value="#AE198D"/>
      <inkml:brushProperty name="ignorePressure" value="1"/>
      <inkml:brushProperty name="inkEffects" value="galaxy"/>
      <inkml:brushProperty name="anchorX" value="-11668.96387"/>
      <inkml:brushProperty name="anchorY" value="11493.83887"/>
      <inkml:brushProperty name="scaleFactor" value="0.5"/>
    </inkml:brush>
    <inkml:brush xml:id="br4">
      <inkml:brushProperty name="width" value="0.1" units="cm"/>
      <inkml:brushProperty name="height" value="0.1" units="cm"/>
      <inkml:brushProperty name="color" value="#AE198D"/>
      <inkml:brushProperty name="ignorePressure" value="1"/>
      <inkml:brushProperty name="inkEffects" value="galaxy"/>
      <inkml:brushProperty name="anchorX" value="-16099.57129"/>
      <inkml:brushProperty name="anchorY" value="8711.34473"/>
      <inkml:brushProperty name="scaleFactor" value="0.5"/>
    </inkml:brush>
    <inkml:brush xml:id="br5">
      <inkml:brushProperty name="width" value="0.1" units="cm"/>
      <inkml:brushProperty name="height" value="0.1" units="cm"/>
      <inkml:brushProperty name="color" value="#AE198D"/>
      <inkml:brushProperty name="ignorePressure" value="1"/>
      <inkml:brushProperty name="inkEffects" value="galaxy"/>
      <inkml:brushProperty name="anchorX" value="-14316.64941"/>
      <inkml:brushProperty name="anchorY" value="9053.52734"/>
      <inkml:brushProperty name="scaleFactor" value="0.5"/>
    </inkml:brush>
  </inkml:definitions>
  <inkml:trace contextRef="#ctx0" brushRef="#br0">910 11524,'0'0,"-11"-44,-16-61,-16-51,-14-47,-11-26,-8-23,-7-23,-6-15,2 2,7 21,9 29,11 34,10 35,11 36,9 28,11 25,7 20,6 18,4 15,9 16,17 28,27 41,31 54,35 61,29 56,13 35,3 11,-7-8,-1-9,-4-21,-15-36,-21-39,-24-38,-25-39,-20-30,-15-21,-14-17,-8-14,-9-23,-19-80,-25-96,-13-68,-6-47,-4-23,2 0,1 7,7 19,7 29,7 32,8 30,11 25,12 23,10 25,12 26,10 24,-15 80,1 0,0 1,1 0,2-4,-2 12,-2 1,-1-1,1 1,1 0,-1 0,0 0,1 0,0 1,0 0,3-2,2 3,-2 0,0 0,1 0,-1 0,1 1,-1 0,1 1,7 0,5 4,-1-1,0 1,0 1,17 7,2 5,0 1,31 20,3 7,27 25,-7 9,22 25,118 144,5 25,-10 6,-24-12,-28-27,-29-29,-26-29,-23-23,-20-17,-12-11,-5 4,-7-2,-13-26</inkml:trace>
  <inkml:trace contextRef="#ctx0" brushRef="#br1" timeOffset="4840.989">3907 10082,'0'0,"0"0,26-20,0-6,12-24,9-31,2-21,-5-26,-31 70,6-37,-9 17,-2-16,-6-91,-17-11,-16-10,-17-2,-10 8,-13 9,-11 14,0 17,1 27,7 29,10 26,11 27,8 22,41 27,0 0,0 1,0 0,0-1,0 2,0-1,0 0,-2 1,3 0,0 0,0 0,0 1,1-1,-1 1,0-1,1 1,-1 0,1 0,-1 1,-1 0,-1 1,2 0,-1 0,0 1,1-1,-1 1,1 0,-3 3,0 8,1-3,-1 1,2 0,-2 6,0 17,0-1,1 10,0 100,10-74,5 23,2-18,10 24,0-18,11 18,-4-28,20 37,-11-36,19 24,-16-33,24 25,-22-35,27 24,-21-27,19 12,-23-26,34 21,-31-26,31 14,44 12,-92-46,2-2,20 4,-29-9,0-1,1-1,11-1,-20-3,1 0,-1-1,0 0,1-1,3-2,-6-2,0 1,-1 0,0-1,0-1,0 0,5-4,0-3,-1-1,0 0,-1-1,8-12,-3 0,-1-1,-1-1,3-8,3-14,-1-1,-2-3,3-18,6-41,-10 21,-2-17,2-103,-14 3,-12 16,-7 22,-8 27,-2 27,-1 29,1 24,2 17,4 16,5 10,4 6,3 7,3 5,1 0,1-1,3-3,6-1,4 1,5 1,8 3,14 9,12 8,11 14,9 13,1 11,1 11,-2 5,-6 4,-5-3,-5-4,-4-5,3 1,9-1,5-1,6-2,-4-9,-4-7,-6-8,-5-7,-4-7,-6-10,-5-7,-4-13,-3-14,-2-20,-5-23,-3-27,-7-20,-9-14,-8-7,-8-5,-4 1,-1 3,2 6,2 7,3 9,5 11,5 12,5 12,2 12,6 9,2 10,0 9,0 5,2 7,-1 7,0 3,-1 6,-5 6,-4 3,-4 4,-7 1,-5 2,-5 0,-9 0,-10 0,-7 3,-6 3,-5 3,2 6,1 5,4 4,3 10,8 9,9 15,11 12,11 13,15 12,12 8,9-1,6-6,8-6,8-7,10-11,10-8,7-8,6-12,9-9,15-8,8-13,2-11,-4-15,-6-12,-91 13,0 1,-1-2,5-3,-10 1,0 0,-1 0,-1-2,3-2,1-5,-1 0,-1 0,8-14,-5 2,-2-1,14-29,-7 7,13-43,-13 18,1-22,19-103,-11-4,-9 5,-6 13,-4 18,-3 23,-3 20,-1 19,0 18,4 13,8 14,8 12,6 10,6 11,3 11,3 9,0 7,-2 9,-7 2,-7 2,-6-1,-9 0,-6-1,-9-1,-10-1,-18-1,-22 0,-14 0,-15 0,-6 0,-2 3,3 6,1 8,1 14,61-20,0 0,0 0,-4 6,7-4,0 2,0-1,-6 10,5-5,1 2,-11 18,16-18,-1 1,2 0,-2 5,2 0,1 2,-2 16,-6 57,11-3,10-8,9-5,8-4,11 2,8-2,8 0,10-4,10-7,8-7,1-12,-2-12,-2-15,-63-24,0 0,0 0,0 0,0-1,5-1,-7-1,0 1,0-1,0-1,0 1,-1-2,7-2,-6-2,-1 2,0-1,0 0,-1 0,1 0,-2-1,4-3,3-9,-1 0,0 0,-1 0,-1-2,6-17,-1-2,2-15,-1-7,4-35,3-74,-13 1,-8 11,-4 20,-2 21,0 24,0 22,2 17,3 14,5 11,0 10,3 10,2 5,6 5,4 2,11 7,13 7,12 6,10 5,4 4,-1-1,-5-3,-4-2,-8-10,-7-11,-42-5,0 1,0 0,0 0,0 0,0-1,0 0,0 1,4-4,-2-1,-1 1,0 0,0 0,0 0,0-1,3-6,31-59,0-30,-5-27,-6-15,-3-2,-5 7,-5 16,-2 17,0 16,-4 15,1 11,4 12,4 5,12 6,7 4,6 6,1 5,-4 7,-7 5,-5 7,-5 2,-7 4,-5 0,-5-2,-10-3,-12-3,-11-4,-9 1,-7 3,-7 1,-6 10,-1 7,-3 9,-4 12,-5 20,-5 26,51-44,0 0,-1 5,2 1,-16 42,21-39,-11 46,20-52,1 1,-1 22,4-23,3 1,1 19,2-14,7 42,17 41,11-5,7-8,7-9,13-12,-46-70,1-2,0 0,2 0,1 1,2-2,14 8,48 22,-67-40,1 0,0-2,6 1,-9-3,-1-2,0 0,1 0,3-2,-7-1,1-1,-1 0,0 0,0-1,7-3,-5 1,-1-2,1 1,-1-2,12-8,-9 3,0-1,-1 0,-1-1,3-5,0-5,-1 1,-1-1,9-19,-8-2,0 3,-2-2,-2-2,2-34,-2 1,-2-10,-2-50,-6-26,-19-175,-28-20,-25-6,-24 1,-16 14,-6 18,-1 27,4 23,0 25,4 27,7 35,13 39,15 41,14 34,15 25,12 24,11 17,10 14,16 29,20 46,28 65,26 64,21 48,25 47,20 28,13 5,4-7,2-11,4-21,-7-34,-13-38,-19-38,-22-41,-21-34,-23-33,-19-25,-14-18,-12-14,-10-16,-2-22,0-31,2-40,-2-43,0-40,-2-19,-2-12,0 4,-2 15,4 16,2 23,7 19,6 22,8 15,-18 75,-1 1,1 0,6-8,-3 7,1 2,0 0,3-2,49-41,4 14,3 13,-4 13,-4 10,-5 6,-11 4,-10 2,-8 1,-11-1,-7 0,-9 0,-14-1,-15 2,-15 4,-10 3,-4 5,-3 10,2 9,4 15,41-34,0 0,1 0,-4 9,5-4,0 1,1 0,-1 5,-15 82,20-68,1 1,2 2,3-5,1 2,4 13,1-12,2 0,5 13,2-2,15 29,-11-37,20 34,28 30,6-18,3-15,-55-59,-1 0,23 11,-19-14,0 0,20 5,-22-10,2 0,23 2,-30-7,1 0,1-2,9 0,-18-2,1-1,-1 1,1-2,-1 1,6-4,-9 2,0 0,0-1,-1 1,1-1,-1-1,-1 0,3-2,0-2,-2 0,1 0,-1-1,-1 1,0-1,2-4,-3-3,1 0,0 0,-2-1,0 1,-1-4,0-9,-1-1,-2 0,-1-19,-4 1,-1 0,-7-21,-3 2,-17-48,3 37,-18-36,3 21,-9-6,6 22,-23-26,20 36,-28-26,26 36,-24-18,30 32,-24-15,-33-18,16 28,18 21,14 19,51 10,1 0,-1 1,1-1,0 1,-1-1,1 1,0 0,-1 1,1-1,0 0,0 1,0 1,1 0,-1-1,1 0,0 1,0-1,0 1,0 0,0 0,0 0,1-1,0 2,-2 1,2 6,-1-2,1 1,0-1,0 1,1 0,1 3,3 15,1-2,0 1,3 2,7 17,20 43,-3-21,10 13,52 69,-52-93,28 28,-31-45,1-1,11 6,-14-17,1 0,30 15,-33-24,2 0,38 13,-50-26,0 1,1-2,-1 0,26 1,-26-10,-2 3,0-2,-1-1,1 0,-1-2,9-3,2 0,1-4,0-1,31-18,-25 14,4-7,7-7</inkml:trace>
  <inkml:trace contextRef="#ctx0" brushRef="#br2" timeOffset="7748.155">8595 15529,'0'0,"0"0,-9-32,-1-10,-9-31,-11-57,-16-60,-8-45,-11-39,-7-27,-6-16,-2-13,-8-12,-11-7,-6-5,-6-5,-5-23,1-7,10 31,13 41,17 50,16 52,12 49,12 41,12 33,9 28,7 18,11 15,-2 29,-2 1,1-1,0 1,0 0,0-1,0 1,0 0,1 0,-1 0,0 0,0 0,1 0,-1 0,1 1,0-2,5 3,-3-2,1 1,0 0,0 0,-1 1,1-1,0 1,3 1,81 36,42 46,-50-19,0 4,105 109,19 38,10 32,-3 19,-6 8,5 10,-3-5,-23-30,-26-36,-33-40,-29-40,-22-34,-22-25,-17-17,-11-14,-8-11,-10-8,-8-6,-13-3,-27-5,-37-10,-32-16,-39-19,-33-20,-20-17,-7-6,3-1,1 4,11 16,22 16,29 19,26 15,30 12,22 8,17 4,14 3,13 0,10-3</inkml:trace>
  <inkml:trace contextRef="#ctx0" brushRef="#br3" timeOffset="8764.4">8902 8336,'0'0,"0"0,-13 35,9 26,6 48,7 34,7 21,11 11,13 8,17 6,14 0,9-1,8 6,1 7,7 20,8 17,1-1,1-16,-4-26,-6-32,-9-30,-8-29,-5-25,-58-64,0-1,1-2,5 4,-8-9,-1 0,0-1,0 0,13 3,-13-8,-1 1,0-1,0 0,0-1,0 0,8-2,-2-3,0 1,-1-1,0-1,0 0,7-5,0-3,1-1,-1-1,-1-1,0-1,15-14,-1-2,11-17,2-5,21-33,41-73,-6-5,-5 4,-6 10,-5 16,-8 13,-6 9,-2 9,-6 5,-7 10,-4 8,-7 14,-10 13,-8 13,-7 11,-5 11,-3 12,-2 10,-4 4</inkml:trace>
  <inkml:trace contextRef="#ctx0" brushRef="#br4" timeOffset="9170.72">10497 8704,'0'0,"0"0,-10 19,-6 10,-13 28,-15 33,-20 31,-17 25,-14 20,0-2,16-29</inkml:trace>
  <inkml:trace contextRef="#ctx0" brushRef="#br5" timeOffset="9514.474">9771 6877,'0'0,"0"0,-15 42,-18 32,-28 60,-34 73,-27 61,-36 86,18-39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19-04-17T14:17:37.442"/>
    </inkml:context>
    <inkml:brush xml:id="br0">
      <inkml:brushProperty name="width" value="0.1" units="cm"/>
      <inkml:brushProperty name="height" value="0.1" units="cm"/>
      <inkml:brushProperty name="color" value="#AE198D"/>
      <inkml:brushProperty name="ignorePressure" value="1"/>
      <inkml:brushProperty name="inkEffects" value="galaxy"/>
      <inkml:brushProperty name="anchorX" value="-12421.86523"/>
      <inkml:brushProperty name="anchorY" value="8928.87207"/>
      <inkml:brushProperty name="scaleFactor" value="0.5"/>
    </inkml:brush>
  </inkml:definitions>
  <inkml:trace contextRef="#ctx0" brushRef="#br0">1 0,'0'0,"0"0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19-04-17T14:17:38.038"/>
    </inkml:context>
    <inkml:brush xml:id="br0">
      <inkml:brushProperty name="width" value="0.1" units="cm"/>
      <inkml:brushProperty name="height" value="0.1" units="cm"/>
      <inkml:brushProperty name="color" value="#AE198D"/>
      <inkml:brushProperty name="ignorePressure" value="1"/>
      <inkml:brushProperty name="inkEffects" value="galaxy"/>
      <inkml:brushProperty name="anchorX" value="-13691.86523"/>
      <inkml:brushProperty name="anchorY" value="7658.87207"/>
      <inkml:brushProperty name="scaleFactor" value="0.5"/>
    </inkml:brush>
  </inkml:definitions>
  <inkml:trace contextRef="#ctx0" brushRef="#br0">1 0,'0'0,"0"0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19-04-17T14:17:38.794"/>
    </inkml:context>
    <inkml:brush xml:id="br0">
      <inkml:brushProperty name="width" value="0.1" units="cm"/>
      <inkml:brushProperty name="height" value="0.1" units="cm"/>
      <inkml:brushProperty name="color" value="#AE198D"/>
      <inkml:brushProperty name="ignorePressure" value="1"/>
      <inkml:brushProperty name="inkEffects" value="galaxy"/>
      <inkml:brushProperty name="anchorX" value="-14961.86523"/>
      <inkml:brushProperty name="anchorY" value="6388.87207"/>
      <inkml:brushProperty name="scaleFactor" value="0.5"/>
    </inkml:brush>
  </inkml:definitions>
  <inkml:trace contextRef="#ctx0" brushRef="#br0">1 0,'0'0,"0"0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19-04-17T14:17:40.164"/>
    </inkml:context>
    <inkml:brush xml:id="br0">
      <inkml:brushProperty name="width" value="0.1" units="cm"/>
      <inkml:brushProperty name="height" value="0.1" units="cm"/>
      <inkml:brushProperty name="color" value="#AE198D"/>
      <inkml:brushProperty name="ignorePressure" value="1"/>
      <inkml:brushProperty name="inkEffects" value="galaxy"/>
      <inkml:brushProperty name="anchorX" value="-16231.86523"/>
      <inkml:brushProperty name="anchorY" value="5118.87207"/>
      <inkml:brushProperty name="scaleFactor" value="0.5"/>
    </inkml:brush>
  </inkml:definitions>
  <inkml:trace contextRef="#ctx0" brushRef="#br0">0 1,'0'0,"0"0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F237BE1-B441-4911-8B22-FFB3FEC80167}" type="datetimeFigureOut">
              <a:rPr lang="en-US" smtClean="0"/>
              <a:t>5/20/2019</a:t>
            </a:fld>
            <a:endParaRPr lang="en-US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05BE7EC-FC2E-4BB4-9F58-91A606DD790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74796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05BE7EC-FC2E-4BB4-9F58-91A606DD790F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08089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9D88C-430D-46D7-9C96-639A72175C62}" type="datetimeFigureOut">
              <a:rPr lang="pt-BR" smtClean="0"/>
              <a:t>20/05/2019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29B47-3049-449C-AF7D-06B403ED983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617042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9D88C-430D-46D7-9C96-639A72175C62}" type="datetimeFigureOut">
              <a:rPr lang="pt-BR" smtClean="0"/>
              <a:t>20/05/2019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29B47-3049-449C-AF7D-06B403ED983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418156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9D88C-430D-46D7-9C96-639A72175C62}" type="datetimeFigureOut">
              <a:rPr lang="pt-BR" smtClean="0"/>
              <a:t>20/05/2019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29B47-3049-449C-AF7D-06B403ED983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024324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9D88C-430D-46D7-9C96-639A72175C62}" type="datetimeFigureOut">
              <a:rPr lang="pt-BR" smtClean="0"/>
              <a:t>20/05/2019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29B47-3049-449C-AF7D-06B403ED983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834778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9D88C-430D-46D7-9C96-639A72175C62}" type="datetimeFigureOut">
              <a:rPr lang="pt-BR" smtClean="0"/>
              <a:t>20/05/2019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29B47-3049-449C-AF7D-06B403ED983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432975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9D88C-430D-46D7-9C96-639A72175C62}" type="datetimeFigureOut">
              <a:rPr lang="pt-BR" smtClean="0"/>
              <a:t>20/05/2019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29B47-3049-449C-AF7D-06B403ED983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030585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9D88C-430D-46D7-9C96-639A72175C62}" type="datetimeFigureOut">
              <a:rPr lang="pt-BR" smtClean="0"/>
              <a:t>20/05/2019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29B47-3049-449C-AF7D-06B403ED983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552965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9D88C-430D-46D7-9C96-639A72175C62}" type="datetimeFigureOut">
              <a:rPr lang="pt-BR" smtClean="0"/>
              <a:t>20/05/2019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29B47-3049-449C-AF7D-06B403ED983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465167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9D88C-430D-46D7-9C96-639A72175C62}" type="datetimeFigureOut">
              <a:rPr lang="pt-BR" smtClean="0"/>
              <a:t>20/05/2019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29B47-3049-449C-AF7D-06B403ED983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59502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9D88C-430D-46D7-9C96-639A72175C62}" type="datetimeFigureOut">
              <a:rPr lang="pt-BR" smtClean="0"/>
              <a:t>20/05/2019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29B47-3049-449C-AF7D-06B403ED983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071951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9D88C-430D-46D7-9C96-639A72175C62}" type="datetimeFigureOut">
              <a:rPr lang="pt-BR" smtClean="0"/>
              <a:t>20/05/2019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29B47-3049-449C-AF7D-06B403ED983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410023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A9D88C-430D-46D7-9C96-639A72175C62}" type="datetimeFigureOut">
              <a:rPr lang="pt-BR" smtClean="0"/>
              <a:t>20/05/2019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429B47-3049-449C-AF7D-06B403ED983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152500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customXml" Target="../ink/ink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image" Target="../media/image2.png"/><Relationship Id="rId7" Type="http://schemas.openxmlformats.org/officeDocument/2006/relationships/customXml" Target="../ink/ink5.xml"/><Relationship Id="rId2" Type="http://schemas.openxmlformats.org/officeDocument/2006/relationships/customXml" Target="../ink/ink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openxmlformats.org/officeDocument/2006/relationships/customXml" Target="../ink/ink4.xml"/><Relationship Id="rId4" Type="http://schemas.openxmlformats.org/officeDocument/2006/relationships/customXml" Target="../ink/ink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p14="http://schemas.microsoft.com/office/powerpoint/2010/main" xmlns:aink="http://schemas.microsoft.com/office/drawing/2016/ink">
        <mc:Choice Requires="p14 aink">
          <p:contentPart p14:bwMode="auto" r:id="rId2">
            <p14:nvContentPartPr>
              <p14:cNvPr id="9" name="Tinta 8">
                <a:extLst>
                  <a:ext uri="{FF2B5EF4-FFF2-40B4-BE49-F238E27FC236}">
                    <a16:creationId xmlns:a16="http://schemas.microsoft.com/office/drawing/2014/main" id="{6707EF53-6726-413C-AE79-40D66A040359}"/>
                  </a:ext>
                </a:extLst>
              </p14:cNvPr>
              <p14:cNvContentPartPr/>
              <p14:nvPr/>
            </p14:nvContentPartPr>
            <p14:xfrm>
              <a:off x="773086" y="1180468"/>
              <a:ext cx="4573440" cy="5590800"/>
            </p14:xfrm>
          </p:contentPart>
        </mc:Choice>
        <mc:Fallback xmlns="">
          <p:pic>
            <p:nvPicPr>
              <p:cNvPr id="9" name="Tinta 8">
                <a:extLst>
                  <a:ext uri="{FF2B5EF4-FFF2-40B4-BE49-F238E27FC236}">
                    <a16:creationId xmlns:a16="http://schemas.microsoft.com/office/drawing/2014/main" id="{6707EF53-6726-413C-AE79-40D66A040359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755086" y="1162827"/>
                <a:ext cx="4609080" cy="5626442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98574512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Espaço Reservado para Conteúdo 4">
            <a:extLst>
              <a:ext uri="{FF2B5EF4-FFF2-40B4-BE49-F238E27FC236}">
                <a16:creationId xmlns:a16="http://schemas.microsoft.com/office/drawing/2014/main" id="{46B91C18-2346-4C9D-8381-647922E461D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94807801"/>
              </p:ext>
            </p:extLst>
          </p:nvPr>
        </p:nvGraphicFramePr>
        <p:xfrm>
          <a:off x="2634852" y="548680"/>
          <a:ext cx="3874296" cy="6120686"/>
        </p:xfrm>
        <a:graphic>
          <a:graphicData uri="http://schemas.openxmlformats.org/drawingml/2006/table">
            <a:tbl>
              <a:tblPr/>
              <a:tblGrid>
                <a:gridCol w="634583">
                  <a:extLst>
                    <a:ext uri="{9D8B030D-6E8A-4147-A177-3AD203B41FA5}">
                      <a16:colId xmlns:a16="http://schemas.microsoft.com/office/drawing/2014/main" val="845058412"/>
                    </a:ext>
                  </a:extLst>
                </a:gridCol>
                <a:gridCol w="701381">
                  <a:extLst>
                    <a:ext uri="{9D8B030D-6E8A-4147-A177-3AD203B41FA5}">
                      <a16:colId xmlns:a16="http://schemas.microsoft.com/office/drawing/2014/main" val="2843823151"/>
                    </a:ext>
                  </a:extLst>
                </a:gridCol>
                <a:gridCol w="634583">
                  <a:extLst>
                    <a:ext uri="{9D8B030D-6E8A-4147-A177-3AD203B41FA5}">
                      <a16:colId xmlns:a16="http://schemas.microsoft.com/office/drawing/2014/main" val="3777822608"/>
                    </a:ext>
                  </a:extLst>
                </a:gridCol>
                <a:gridCol w="634583">
                  <a:extLst>
                    <a:ext uri="{9D8B030D-6E8A-4147-A177-3AD203B41FA5}">
                      <a16:colId xmlns:a16="http://schemas.microsoft.com/office/drawing/2014/main" val="758550130"/>
                    </a:ext>
                  </a:extLst>
                </a:gridCol>
                <a:gridCol w="634583">
                  <a:extLst>
                    <a:ext uri="{9D8B030D-6E8A-4147-A177-3AD203B41FA5}">
                      <a16:colId xmlns:a16="http://schemas.microsoft.com/office/drawing/2014/main" val="2796837137"/>
                    </a:ext>
                  </a:extLst>
                </a:gridCol>
                <a:gridCol w="634583">
                  <a:extLst>
                    <a:ext uri="{9D8B030D-6E8A-4147-A177-3AD203B41FA5}">
                      <a16:colId xmlns:a16="http://schemas.microsoft.com/office/drawing/2014/main" val="3866785907"/>
                    </a:ext>
                  </a:extLst>
                </a:gridCol>
              </a:tblGrid>
              <a:tr h="235411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Ranking </a:t>
                      </a:r>
                      <a:r>
                        <a:rPr lang="en-US" sz="105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Automóveis</a:t>
                      </a:r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'19</a:t>
                      </a:r>
                    </a:p>
                  </a:txBody>
                  <a:tcPr marL="6695" marR="6695" marT="669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abril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95" marR="6695" marT="669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</a:t>
                      </a:r>
                      <a:r>
                        <a:rPr lang="en-US" sz="105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meses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95" marR="6695" marT="669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06849547"/>
                  </a:ext>
                </a:extLst>
              </a:tr>
              <a:tr h="23541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1º</a:t>
                      </a:r>
                    </a:p>
                  </a:txBody>
                  <a:tcPr marL="6695" marR="6695" marT="669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Onix</a:t>
                      </a:r>
                    </a:p>
                  </a:txBody>
                  <a:tcPr marL="6695" marR="6695" marT="669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19.619</a:t>
                      </a:r>
                    </a:p>
                  </a:txBody>
                  <a:tcPr marL="6695" marR="6695" marT="669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Onix</a:t>
                      </a:r>
                    </a:p>
                  </a:txBody>
                  <a:tcPr marL="6695" marR="6695" marT="669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75.130</a:t>
                      </a:r>
                    </a:p>
                  </a:txBody>
                  <a:tcPr marL="6695" marR="6695" marT="669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29%</a:t>
                      </a:r>
                    </a:p>
                  </a:txBody>
                  <a:tcPr marL="6695" marR="6695" marT="669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82064601"/>
                  </a:ext>
                </a:extLst>
              </a:tr>
              <a:tr h="23541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2º </a:t>
                      </a:r>
                    </a:p>
                  </a:txBody>
                  <a:tcPr marL="6695" marR="6695" marT="669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HB20</a:t>
                      </a:r>
                    </a:p>
                  </a:txBody>
                  <a:tcPr marL="6695" marR="6695" marT="669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10.386</a:t>
                      </a:r>
                    </a:p>
                  </a:txBody>
                  <a:tcPr marL="6695" marR="6695" marT="669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HB20</a:t>
                      </a:r>
                    </a:p>
                  </a:txBody>
                  <a:tcPr marL="6695" marR="6695" marT="669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34.738</a:t>
                      </a:r>
                    </a:p>
                  </a:txBody>
                  <a:tcPr marL="6695" marR="6695" marT="669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3%</a:t>
                      </a:r>
                    </a:p>
                  </a:txBody>
                  <a:tcPr marL="6695" marR="6695" marT="669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21139567"/>
                  </a:ext>
                </a:extLst>
              </a:tr>
              <a:tr h="23541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3º </a:t>
                      </a:r>
                    </a:p>
                  </a:txBody>
                  <a:tcPr marL="6695" marR="6695" marT="669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Ka</a:t>
                      </a:r>
                    </a:p>
                  </a:txBody>
                  <a:tcPr marL="6695" marR="6695" marT="669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8.772</a:t>
                      </a:r>
                    </a:p>
                  </a:txBody>
                  <a:tcPr marL="6695" marR="6695" marT="669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Ka</a:t>
                      </a:r>
                    </a:p>
                  </a:txBody>
                  <a:tcPr marL="6695" marR="6695" marT="669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32.765</a:t>
                      </a:r>
                    </a:p>
                  </a:txBody>
                  <a:tcPr marL="6695" marR="6695" marT="669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0%</a:t>
                      </a:r>
                    </a:p>
                  </a:txBody>
                  <a:tcPr marL="6695" marR="6695" marT="669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02802145"/>
                  </a:ext>
                </a:extLst>
              </a:tr>
              <a:tr h="23541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4º</a:t>
                      </a:r>
                    </a:p>
                  </a:txBody>
                  <a:tcPr marL="6695" marR="6695" marT="669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Kwid</a:t>
                      </a:r>
                    </a:p>
                  </a:txBody>
                  <a:tcPr marL="6695" marR="6695" marT="669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7.319</a:t>
                      </a:r>
                    </a:p>
                  </a:txBody>
                  <a:tcPr marL="6695" marR="6695" marT="669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Prisma</a:t>
                      </a:r>
                    </a:p>
                  </a:txBody>
                  <a:tcPr marL="6695" marR="6695" marT="669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27.270</a:t>
                      </a:r>
                    </a:p>
                  </a:txBody>
                  <a:tcPr marL="6695" marR="6695" marT="669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18%</a:t>
                      </a:r>
                    </a:p>
                  </a:txBody>
                  <a:tcPr marL="6695" marR="6695" marT="669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37863264"/>
                  </a:ext>
                </a:extLst>
              </a:tr>
              <a:tr h="23541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5º </a:t>
                      </a:r>
                    </a:p>
                  </a:txBody>
                  <a:tcPr marL="6695" marR="6695" marT="669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Gol</a:t>
                      </a:r>
                    </a:p>
                  </a:txBody>
                  <a:tcPr marL="6695" marR="6695" marT="669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7.180</a:t>
                      </a:r>
                    </a:p>
                  </a:txBody>
                  <a:tcPr marL="6695" marR="6695" marT="669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Kwid</a:t>
                      </a:r>
                    </a:p>
                  </a:txBody>
                  <a:tcPr marL="6695" marR="6695" marT="669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23.981</a:t>
                      </a:r>
                    </a:p>
                  </a:txBody>
                  <a:tcPr marL="6695" marR="6695" marT="669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18%</a:t>
                      </a:r>
                    </a:p>
                  </a:txBody>
                  <a:tcPr marL="6695" marR="6695" marT="669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9621336"/>
                  </a:ext>
                </a:extLst>
              </a:tr>
              <a:tr h="23541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6º</a:t>
                      </a:r>
                    </a:p>
                  </a:txBody>
                  <a:tcPr marL="6695" marR="6695" marT="669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Argo</a:t>
                      </a:r>
                    </a:p>
                  </a:txBody>
                  <a:tcPr marL="6695" marR="6695" marT="669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6.839</a:t>
                      </a:r>
                    </a:p>
                  </a:txBody>
                  <a:tcPr marL="6695" marR="6695" marT="669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Gol</a:t>
                      </a:r>
                    </a:p>
                  </a:txBody>
                  <a:tcPr marL="6695" marR="6695" marT="669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23.330</a:t>
                      </a:r>
                    </a:p>
                  </a:txBody>
                  <a:tcPr marL="6695" marR="6695" marT="669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7%</a:t>
                      </a:r>
                    </a:p>
                  </a:txBody>
                  <a:tcPr marL="6695" marR="6695" marT="669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4763794"/>
                  </a:ext>
                </a:extLst>
              </a:tr>
              <a:tr h="23541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7º</a:t>
                      </a:r>
                    </a:p>
                  </a:txBody>
                  <a:tcPr marL="6695" marR="6695" marT="669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Prisma</a:t>
                      </a:r>
                    </a:p>
                  </a:txBody>
                  <a:tcPr marL="6695" marR="6695" marT="669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6.726</a:t>
                      </a:r>
                    </a:p>
                  </a:txBody>
                  <a:tcPr marL="6695" marR="6695" marT="669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Argo</a:t>
                      </a:r>
                    </a:p>
                  </a:txBody>
                  <a:tcPr marL="6695" marR="6695" marT="669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23.078</a:t>
                      </a:r>
                    </a:p>
                  </a:txBody>
                  <a:tcPr marL="6695" marR="6695" marT="669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30%</a:t>
                      </a:r>
                    </a:p>
                  </a:txBody>
                  <a:tcPr marL="6695" marR="6695" marT="669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97038830"/>
                  </a:ext>
                </a:extLst>
              </a:tr>
              <a:tr h="23541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8º </a:t>
                      </a:r>
                    </a:p>
                  </a:txBody>
                  <a:tcPr marL="6695" marR="6695" marT="669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Renegade</a:t>
                      </a:r>
                    </a:p>
                  </a:txBody>
                  <a:tcPr marL="6695" marR="6695" marT="669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5.714</a:t>
                      </a:r>
                    </a:p>
                  </a:txBody>
                  <a:tcPr marL="6695" marR="6695" marT="669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Renegade</a:t>
                      </a:r>
                    </a:p>
                  </a:txBody>
                  <a:tcPr marL="6695" marR="6695" marT="669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21.383</a:t>
                      </a:r>
                    </a:p>
                  </a:txBody>
                  <a:tcPr marL="6695" marR="6695" marT="669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59%</a:t>
                      </a:r>
                    </a:p>
                  </a:txBody>
                  <a:tcPr marL="6695" marR="6695" marT="669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95329952"/>
                  </a:ext>
                </a:extLst>
              </a:tr>
              <a:tr h="23541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9º</a:t>
                      </a:r>
                    </a:p>
                  </a:txBody>
                  <a:tcPr marL="6695" marR="6695" marT="669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Ka Sedan</a:t>
                      </a:r>
                    </a:p>
                  </a:txBody>
                  <a:tcPr marL="6695" marR="6695" marT="669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5.610</a:t>
                      </a:r>
                    </a:p>
                  </a:txBody>
                  <a:tcPr marL="6695" marR="6695" marT="669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Polo</a:t>
                      </a:r>
                    </a:p>
                  </a:txBody>
                  <a:tcPr marL="6695" marR="6695" marT="669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20.400</a:t>
                      </a:r>
                    </a:p>
                  </a:txBody>
                  <a:tcPr marL="6695" marR="6695" marT="669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-13%</a:t>
                      </a:r>
                    </a:p>
                  </a:txBody>
                  <a:tcPr marL="6695" marR="6695" marT="669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51340225"/>
                  </a:ext>
                </a:extLst>
              </a:tr>
              <a:tr h="23541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10º</a:t>
                      </a:r>
                    </a:p>
                  </a:txBody>
                  <a:tcPr marL="6695" marR="6695" marT="669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Polo</a:t>
                      </a:r>
                    </a:p>
                  </a:txBody>
                  <a:tcPr marL="6695" marR="6695" marT="669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5.073</a:t>
                      </a:r>
                    </a:p>
                  </a:txBody>
                  <a:tcPr marL="6695" marR="6695" marT="669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Compass</a:t>
                      </a:r>
                    </a:p>
                  </a:txBody>
                  <a:tcPr marL="6695" marR="6695" marT="669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17.884</a:t>
                      </a:r>
                    </a:p>
                  </a:txBody>
                  <a:tcPr marL="6695" marR="6695" marT="669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2%</a:t>
                      </a:r>
                    </a:p>
                  </a:txBody>
                  <a:tcPr marL="6695" marR="6695" marT="669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13729110"/>
                  </a:ext>
                </a:extLst>
              </a:tr>
              <a:tr h="23541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11º</a:t>
                      </a:r>
                    </a:p>
                  </a:txBody>
                  <a:tcPr marL="6695" marR="6695" marT="669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Compass</a:t>
                      </a:r>
                    </a:p>
                  </a:txBody>
                  <a:tcPr marL="6695" marR="6695" marT="669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4.930</a:t>
                      </a:r>
                    </a:p>
                  </a:txBody>
                  <a:tcPr marL="6695" marR="6695" marT="669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Kicks</a:t>
                      </a:r>
                    </a:p>
                  </a:txBody>
                  <a:tcPr marL="6695" marR="6695" marT="669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16.604</a:t>
                      </a:r>
                    </a:p>
                  </a:txBody>
                  <a:tcPr marL="6695" marR="6695" marT="669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4%</a:t>
                      </a:r>
                    </a:p>
                  </a:txBody>
                  <a:tcPr marL="6695" marR="6695" marT="669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67725332"/>
                  </a:ext>
                </a:extLst>
              </a:tr>
              <a:tr h="23541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12º</a:t>
                      </a:r>
                    </a:p>
                  </a:txBody>
                  <a:tcPr marL="6695" marR="6695" marT="669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Corolla</a:t>
                      </a:r>
                    </a:p>
                  </a:txBody>
                  <a:tcPr marL="6695" marR="6695" marT="669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4.667</a:t>
                      </a:r>
                    </a:p>
                  </a:txBody>
                  <a:tcPr marL="6695" marR="6695" marT="669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Mobi</a:t>
                      </a:r>
                    </a:p>
                  </a:txBody>
                  <a:tcPr marL="6695" marR="6695" marT="669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16.576</a:t>
                      </a:r>
                    </a:p>
                  </a:txBody>
                  <a:tcPr marL="6695" marR="6695" marT="669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0%</a:t>
                      </a:r>
                    </a:p>
                  </a:txBody>
                  <a:tcPr marL="6695" marR="6695" marT="669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0125944"/>
                  </a:ext>
                </a:extLst>
              </a:tr>
              <a:tr h="23541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13º</a:t>
                      </a:r>
                    </a:p>
                  </a:txBody>
                  <a:tcPr marL="6695" marR="6695" marT="669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Creta</a:t>
                      </a:r>
                    </a:p>
                  </a:txBody>
                  <a:tcPr marL="6695" marR="6695" marT="669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4.387</a:t>
                      </a:r>
                    </a:p>
                  </a:txBody>
                  <a:tcPr marL="6695" marR="6695" marT="669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Corolla</a:t>
                      </a:r>
                    </a:p>
                  </a:txBody>
                  <a:tcPr marL="6695" marR="6695" marT="669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15.988</a:t>
                      </a:r>
                    </a:p>
                  </a:txBody>
                  <a:tcPr marL="6695" marR="6695" marT="669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-18%</a:t>
                      </a:r>
                    </a:p>
                  </a:txBody>
                  <a:tcPr marL="6695" marR="6695" marT="669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28193373"/>
                  </a:ext>
                </a:extLst>
              </a:tr>
              <a:tr h="23541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14º</a:t>
                      </a:r>
                    </a:p>
                  </a:txBody>
                  <a:tcPr marL="6695" marR="6695" marT="669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Mobi</a:t>
                      </a:r>
                    </a:p>
                  </a:txBody>
                  <a:tcPr marL="6695" marR="6695" marT="669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4.179</a:t>
                      </a:r>
                    </a:p>
                  </a:txBody>
                  <a:tcPr marL="6695" marR="6695" marT="669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HR-V</a:t>
                      </a:r>
                    </a:p>
                  </a:txBody>
                  <a:tcPr marL="6695" marR="6695" marT="669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15.646</a:t>
                      </a:r>
                    </a:p>
                  </a:txBody>
                  <a:tcPr marL="6695" marR="6695" marT="669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-4%</a:t>
                      </a:r>
                    </a:p>
                  </a:txBody>
                  <a:tcPr marL="6695" marR="6695" marT="669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41066133"/>
                  </a:ext>
                </a:extLst>
              </a:tr>
              <a:tr h="23541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15º</a:t>
                      </a:r>
                    </a:p>
                  </a:txBody>
                  <a:tcPr marL="6695" marR="6695" marT="669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Kicks</a:t>
                      </a:r>
                    </a:p>
                  </a:txBody>
                  <a:tcPr marL="6695" marR="6695" marT="669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4.121</a:t>
                      </a:r>
                    </a:p>
                  </a:txBody>
                  <a:tcPr marL="6695" marR="6695" marT="669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Sandero</a:t>
                      </a:r>
                    </a:p>
                  </a:txBody>
                  <a:tcPr marL="6695" marR="6695" marT="669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15.525</a:t>
                      </a:r>
                    </a:p>
                  </a:txBody>
                  <a:tcPr marL="6695" marR="6695" marT="669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2%</a:t>
                      </a:r>
                    </a:p>
                  </a:txBody>
                  <a:tcPr marL="6695" marR="6695" marT="669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56095043"/>
                  </a:ext>
                </a:extLst>
              </a:tr>
              <a:tr h="23541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16º</a:t>
                      </a:r>
                    </a:p>
                  </a:txBody>
                  <a:tcPr marL="6695" marR="6695" marT="669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Sandero</a:t>
                      </a:r>
                    </a:p>
                  </a:txBody>
                  <a:tcPr marL="6695" marR="6695" marT="669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3.937</a:t>
                      </a:r>
                    </a:p>
                  </a:txBody>
                  <a:tcPr marL="6695" marR="6695" marT="669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Creta</a:t>
                      </a:r>
                    </a:p>
                  </a:txBody>
                  <a:tcPr marL="6695" marR="6695" marT="669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15.398</a:t>
                      </a:r>
                    </a:p>
                  </a:txBody>
                  <a:tcPr marL="6695" marR="6695" marT="669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15%</a:t>
                      </a:r>
                    </a:p>
                  </a:txBody>
                  <a:tcPr marL="6695" marR="6695" marT="669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57363235"/>
                  </a:ext>
                </a:extLst>
              </a:tr>
              <a:tr h="23541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17º</a:t>
                      </a:r>
                    </a:p>
                  </a:txBody>
                  <a:tcPr marL="6695" marR="6695" marT="669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HR-V</a:t>
                      </a:r>
                    </a:p>
                  </a:txBody>
                  <a:tcPr marL="6695" marR="6695" marT="669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3.927</a:t>
                      </a:r>
                    </a:p>
                  </a:txBody>
                  <a:tcPr marL="6695" marR="6695" marT="669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Fox</a:t>
                      </a:r>
                    </a:p>
                  </a:txBody>
                  <a:tcPr marL="6695" marR="6695" marT="669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14.831</a:t>
                      </a:r>
                    </a:p>
                  </a:txBody>
                  <a:tcPr marL="6695" marR="6695" marT="669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20%</a:t>
                      </a:r>
                    </a:p>
                  </a:txBody>
                  <a:tcPr marL="6695" marR="6695" marT="669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54336464"/>
                  </a:ext>
                </a:extLst>
              </a:tr>
              <a:tr h="23541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18º</a:t>
                      </a:r>
                    </a:p>
                  </a:txBody>
                  <a:tcPr marL="6695" marR="6695" marT="669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Fox</a:t>
                      </a:r>
                    </a:p>
                  </a:txBody>
                  <a:tcPr marL="6695" marR="6695" marT="669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3.501</a:t>
                      </a:r>
                    </a:p>
                  </a:txBody>
                  <a:tcPr marL="6695" marR="6695" marT="669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Ka Sedan</a:t>
                      </a:r>
                    </a:p>
                  </a:txBody>
                  <a:tcPr marL="6695" marR="6695" marT="669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14.632</a:t>
                      </a:r>
                    </a:p>
                  </a:txBody>
                  <a:tcPr marL="6695" marR="6695" marT="669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36%</a:t>
                      </a:r>
                    </a:p>
                  </a:txBody>
                  <a:tcPr marL="6695" marR="6695" marT="669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34095799"/>
                  </a:ext>
                </a:extLst>
              </a:tr>
              <a:tr h="23541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19º</a:t>
                      </a:r>
                    </a:p>
                  </a:txBody>
                  <a:tcPr marL="6695" marR="6695" marT="669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Virtus</a:t>
                      </a:r>
                    </a:p>
                  </a:txBody>
                  <a:tcPr marL="6695" marR="6695" marT="669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3.466</a:t>
                      </a:r>
                    </a:p>
                  </a:txBody>
                  <a:tcPr marL="6695" marR="6695" marT="669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Virtus</a:t>
                      </a:r>
                    </a:p>
                  </a:txBody>
                  <a:tcPr marL="6695" marR="6695" marT="669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13.246</a:t>
                      </a:r>
                    </a:p>
                  </a:txBody>
                  <a:tcPr marL="6695" marR="6695" marT="669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57%</a:t>
                      </a:r>
                    </a:p>
                  </a:txBody>
                  <a:tcPr marL="6695" marR="6695" marT="669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8129028"/>
                  </a:ext>
                </a:extLst>
              </a:tr>
              <a:tr h="23541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20º</a:t>
                      </a:r>
                    </a:p>
                  </a:txBody>
                  <a:tcPr marL="6695" marR="6695" marT="669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Yaris Sedan</a:t>
                      </a:r>
                    </a:p>
                  </a:txBody>
                  <a:tcPr marL="6695" marR="6695" marT="669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3.459</a:t>
                      </a:r>
                    </a:p>
                  </a:txBody>
                  <a:tcPr marL="6695" marR="6695" marT="669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Yaris HB</a:t>
                      </a:r>
                    </a:p>
                  </a:txBody>
                  <a:tcPr marL="6695" marR="6695" marT="669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11.947</a:t>
                      </a:r>
                    </a:p>
                  </a:txBody>
                  <a:tcPr marL="6695" marR="6695" marT="669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NA</a:t>
                      </a:r>
                    </a:p>
                  </a:txBody>
                  <a:tcPr marL="6695" marR="6695" marT="669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74484686"/>
                  </a:ext>
                </a:extLst>
              </a:tr>
              <a:tr h="23541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21º</a:t>
                      </a:r>
                    </a:p>
                  </a:txBody>
                  <a:tcPr marL="6695" marR="6695" marT="669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Yaris HB</a:t>
                      </a:r>
                    </a:p>
                  </a:txBody>
                  <a:tcPr marL="6695" marR="6695" marT="669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3.162</a:t>
                      </a:r>
                    </a:p>
                  </a:txBody>
                  <a:tcPr marL="6695" marR="6695" marT="669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Yaris Sedan</a:t>
                      </a:r>
                    </a:p>
                  </a:txBody>
                  <a:tcPr marL="6695" marR="6695" marT="669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10.525</a:t>
                      </a:r>
                    </a:p>
                  </a:txBody>
                  <a:tcPr marL="6695" marR="6695" marT="669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NA</a:t>
                      </a:r>
                    </a:p>
                  </a:txBody>
                  <a:tcPr marL="6695" marR="6695" marT="669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58803478"/>
                  </a:ext>
                </a:extLst>
              </a:tr>
              <a:tr h="23541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22º</a:t>
                      </a:r>
                    </a:p>
                  </a:txBody>
                  <a:tcPr marL="6695" marR="6695" marT="669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HB20 S</a:t>
                      </a:r>
                    </a:p>
                  </a:txBody>
                  <a:tcPr marL="6695" marR="6695" marT="669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3.116</a:t>
                      </a:r>
                    </a:p>
                  </a:txBody>
                  <a:tcPr marL="6695" marR="6695" marT="669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EcoSport</a:t>
                      </a:r>
                    </a:p>
                  </a:txBody>
                  <a:tcPr marL="6695" marR="6695" marT="669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10.333</a:t>
                      </a:r>
                    </a:p>
                  </a:txBody>
                  <a:tcPr marL="6695" marR="6695" marT="669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4%</a:t>
                      </a:r>
                    </a:p>
                  </a:txBody>
                  <a:tcPr marL="6695" marR="6695" marT="669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93043796"/>
                  </a:ext>
                </a:extLst>
              </a:tr>
              <a:tr h="23541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23º</a:t>
                      </a:r>
                    </a:p>
                  </a:txBody>
                  <a:tcPr marL="6695" marR="6695" marT="669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Voyage</a:t>
                      </a:r>
                    </a:p>
                  </a:txBody>
                  <a:tcPr marL="6695" marR="6695" marT="669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2.945</a:t>
                      </a:r>
                    </a:p>
                  </a:txBody>
                  <a:tcPr marL="6695" marR="6695" marT="669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Voyage</a:t>
                      </a:r>
                    </a:p>
                  </a:txBody>
                  <a:tcPr marL="6695" marR="6695" marT="669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9.636</a:t>
                      </a:r>
                    </a:p>
                  </a:txBody>
                  <a:tcPr marL="6695" marR="6695" marT="669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-7%</a:t>
                      </a:r>
                    </a:p>
                  </a:txBody>
                  <a:tcPr marL="6695" marR="6695" marT="669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61239858"/>
                  </a:ext>
                </a:extLst>
              </a:tr>
              <a:tr h="23541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24º</a:t>
                      </a:r>
                    </a:p>
                  </a:txBody>
                  <a:tcPr marL="6695" marR="6695" marT="669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EcoSport</a:t>
                      </a:r>
                    </a:p>
                  </a:txBody>
                  <a:tcPr marL="6695" marR="6695" marT="669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2.716</a:t>
                      </a:r>
                    </a:p>
                  </a:txBody>
                  <a:tcPr marL="6695" marR="6695" marT="669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HB20S</a:t>
                      </a:r>
                    </a:p>
                  </a:txBody>
                  <a:tcPr marL="6695" marR="6695" marT="669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9.487</a:t>
                      </a:r>
                    </a:p>
                  </a:txBody>
                  <a:tcPr marL="6695" marR="6695" marT="669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-8%</a:t>
                      </a:r>
                    </a:p>
                  </a:txBody>
                  <a:tcPr marL="6695" marR="6695" marT="669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50220329"/>
                  </a:ext>
                </a:extLst>
              </a:tr>
              <a:tr h="23541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25º</a:t>
                      </a:r>
                    </a:p>
                  </a:txBody>
                  <a:tcPr marL="6695" marR="6695" marT="669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Fit</a:t>
                      </a:r>
                    </a:p>
                  </a:txBody>
                  <a:tcPr marL="6695" marR="6695" marT="669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2.441</a:t>
                      </a:r>
                    </a:p>
                  </a:txBody>
                  <a:tcPr marL="6695" marR="6695" marT="669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Fit</a:t>
                      </a:r>
                    </a:p>
                  </a:txBody>
                  <a:tcPr marL="6695" marR="6695" marT="669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9.124</a:t>
                      </a:r>
                    </a:p>
                  </a:txBody>
                  <a:tcPr marL="6695" marR="6695" marT="669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-10%</a:t>
                      </a:r>
                    </a:p>
                  </a:txBody>
                  <a:tcPr marL="6695" marR="6695" marT="669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9291034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434368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Espaço Reservado para Conteúdo 4">
            <a:extLst>
              <a:ext uri="{FF2B5EF4-FFF2-40B4-BE49-F238E27FC236}">
                <a16:creationId xmlns:a16="http://schemas.microsoft.com/office/drawing/2014/main" id="{E13F1E9B-FB00-4018-8F8A-909154013CA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6270349"/>
              </p:ext>
            </p:extLst>
          </p:nvPr>
        </p:nvGraphicFramePr>
        <p:xfrm>
          <a:off x="1816099" y="1700808"/>
          <a:ext cx="5511801" cy="4608516"/>
        </p:xfrm>
        <a:graphic>
          <a:graphicData uri="http://schemas.openxmlformats.org/drawingml/2006/table">
            <a:tbl>
              <a:tblPr/>
              <a:tblGrid>
                <a:gridCol w="902795">
                  <a:extLst>
                    <a:ext uri="{9D8B030D-6E8A-4147-A177-3AD203B41FA5}">
                      <a16:colId xmlns:a16="http://schemas.microsoft.com/office/drawing/2014/main" val="486781254"/>
                    </a:ext>
                  </a:extLst>
                </a:gridCol>
                <a:gridCol w="997826">
                  <a:extLst>
                    <a:ext uri="{9D8B030D-6E8A-4147-A177-3AD203B41FA5}">
                      <a16:colId xmlns:a16="http://schemas.microsoft.com/office/drawing/2014/main" val="362437536"/>
                    </a:ext>
                  </a:extLst>
                </a:gridCol>
                <a:gridCol w="902795">
                  <a:extLst>
                    <a:ext uri="{9D8B030D-6E8A-4147-A177-3AD203B41FA5}">
                      <a16:colId xmlns:a16="http://schemas.microsoft.com/office/drawing/2014/main" val="2691534841"/>
                    </a:ext>
                  </a:extLst>
                </a:gridCol>
                <a:gridCol w="902795">
                  <a:extLst>
                    <a:ext uri="{9D8B030D-6E8A-4147-A177-3AD203B41FA5}">
                      <a16:colId xmlns:a16="http://schemas.microsoft.com/office/drawing/2014/main" val="492430"/>
                    </a:ext>
                  </a:extLst>
                </a:gridCol>
                <a:gridCol w="902795">
                  <a:extLst>
                    <a:ext uri="{9D8B030D-6E8A-4147-A177-3AD203B41FA5}">
                      <a16:colId xmlns:a16="http://schemas.microsoft.com/office/drawing/2014/main" val="1171259286"/>
                    </a:ext>
                  </a:extLst>
                </a:gridCol>
                <a:gridCol w="902795">
                  <a:extLst>
                    <a:ext uri="{9D8B030D-6E8A-4147-A177-3AD203B41FA5}">
                      <a16:colId xmlns:a16="http://schemas.microsoft.com/office/drawing/2014/main" val="1619190451"/>
                    </a:ext>
                  </a:extLst>
                </a:gridCol>
              </a:tblGrid>
              <a:tr h="418956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Ranking Com. Leves '19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abril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</a:t>
                      </a:r>
                      <a:r>
                        <a:rPr lang="en-US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meses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22754912"/>
                  </a:ext>
                </a:extLst>
              </a:tr>
              <a:tr h="418956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1º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Strada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6.128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Strada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22.757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21645523"/>
                  </a:ext>
                </a:extLst>
              </a:tr>
              <a:tr h="418956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2º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Toro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5.478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Toro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17.824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46271934"/>
                  </a:ext>
                </a:extLst>
              </a:tr>
              <a:tr h="418956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3º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Hilux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3.846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Hilux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13.092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79171595"/>
                  </a:ext>
                </a:extLst>
              </a:tr>
              <a:tr h="418956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4º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Saveiro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3.341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Saveiro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12.045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-16%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10347466"/>
                  </a:ext>
                </a:extLst>
              </a:tr>
              <a:tr h="418956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5º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S10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2.292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S10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8.247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-13%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88618021"/>
                  </a:ext>
                </a:extLst>
              </a:tr>
              <a:tr h="418956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6º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Amarok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1.848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Amarok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6.173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6794706"/>
                  </a:ext>
                </a:extLst>
              </a:tr>
              <a:tr h="418956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7º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Ranger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1.704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Ranger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5.978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01162486"/>
                  </a:ext>
                </a:extLst>
              </a:tr>
              <a:tr h="418956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8º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Montana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1.122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Fiorino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4.947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53519807"/>
                  </a:ext>
                </a:extLst>
              </a:tr>
              <a:tr h="418956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9º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Oroch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1.022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Montana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4.073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09355600"/>
                  </a:ext>
                </a:extLst>
              </a:tr>
              <a:tr h="418956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10º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Fiorino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992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Oroch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3.627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1344089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8023661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Espaço Reservado para Conteúdo 3">
            <a:extLst>
              <a:ext uri="{FF2B5EF4-FFF2-40B4-BE49-F238E27FC236}">
                <a16:creationId xmlns:a16="http://schemas.microsoft.com/office/drawing/2014/main" id="{154D2458-5D3B-4DB2-A6FE-DDCE01A7DA3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82115193"/>
              </p:ext>
            </p:extLst>
          </p:nvPr>
        </p:nvGraphicFramePr>
        <p:xfrm>
          <a:off x="1816099" y="980728"/>
          <a:ext cx="5511801" cy="4401694"/>
        </p:xfrm>
        <a:graphic>
          <a:graphicData uri="http://schemas.openxmlformats.org/drawingml/2006/table">
            <a:tbl>
              <a:tblPr/>
              <a:tblGrid>
                <a:gridCol w="902795">
                  <a:extLst>
                    <a:ext uri="{9D8B030D-6E8A-4147-A177-3AD203B41FA5}">
                      <a16:colId xmlns:a16="http://schemas.microsoft.com/office/drawing/2014/main" val="1990815507"/>
                    </a:ext>
                  </a:extLst>
                </a:gridCol>
                <a:gridCol w="997826">
                  <a:extLst>
                    <a:ext uri="{9D8B030D-6E8A-4147-A177-3AD203B41FA5}">
                      <a16:colId xmlns:a16="http://schemas.microsoft.com/office/drawing/2014/main" val="42629356"/>
                    </a:ext>
                  </a:extLst>
                </a:gridCol>
                <a:gridCol w="902795">
                  <a:extLst>
                    <a:ext uri="{9D8B030D-6E8A-4147-A177-3AD203B41FA5}">
                      <a16:colId xmlns:a16="http://schemas.microsoft.com/office/drawing/2014/main" val="2692990123"/>
                    </a:ext>
                  </a:extLst>
                </a:gridCol>
                <a:gridCol w="902795">
                  <a:extLst>
                    <a:ext uri="{9D8B030D-6E8A-4147-A177-3AD203B41FA5}">
                      <a16:colId xmlns:a16="http://schemas.microsoft.com/office/drawing/2014/main" val="1638862088"/>
                    </a:ext>
                  </a:extLst>
                </a:gridCol>
                <a:gridCol w="902795">
                  <a:extLst>
                    <a:ext uri="{9D8B030D-6E8A-4147-A177-3AD203B41FA5}">
                      <a16:colId xmlns:a16="http://schemas.microsoft.com/office/drawing/2014/main" val="1496222932"/>
                    </a:ext>
                  </a:extLst>
                </a:gridCol>
                <a:gridCol w="902795">
                  <a:extLst>
                    <a:ext uri="{9D8B030D-6E8A-4147-A177-3AD203B41FA5}">
                      <a16:colId xmlns:a16="http://schemas.microsoft.com/office/drawing/2014/main" val="2278076646"/>
                    </a:ext>
                  </a:extLst>
                </a:gridCol>
              </a:tblGrid>
              <a:tr h="400154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Ranking </a:t>
                      </a:r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Marcas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'19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abril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</a:t>
                      </a:r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meses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48315770"/>
                  </a:ext>
                </a:extLst>
              </a:tr>
              <a:tr h="400154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1º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Chevrolet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37.990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Chevrolet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144.395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43246612"/>
                  </a:ext>
                </a:extLst>
              </a:tr>
              <a:tr h="400154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2º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VW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33.132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VW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116.111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38971877"/>
                  </a:ext>
                </a:extLst>
              </a:tr>
              <a:tr h="400154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3º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Fiat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30.189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Fiat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109.006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70244978"/>
                  </a:ext>
                </a:extLst>
              </a:tr>
              <a:tr h="400154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4º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Toyota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19.609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Renault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70.507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27713253"/>
                  </a:ext>
                </a:extLst>
              </a:tr>
              <a:tr h="400154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5º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Ford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19.486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Ford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67.526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-3%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71169187"/>
                  </a:ext>
                </a:extLst>
              </a:tr>
              <a:tr h="400154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6º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Renault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19.225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Toyota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66.907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52466698"/>
                  </a:ext>
                </a:extLst>
              </a:tr>
              <a:tr h="400154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7º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Hyundai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19.038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Hyundai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63.686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21943133"/>
                  </a:ext>
                </a:extLst>
              </a:tr>
              <a:tr h="400154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8º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Honda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11.092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Honda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42.686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-4%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5490920"/>
                  </a:ext>
                </a:extLst>
              </a:tr>
              <a:tr h="400154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9º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Jeep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10.700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Jeep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39.377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04361606"/>
                  </a:ext>
                </a:extLst>
              </a:tr>
              <a:tr h="400154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10º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Nissan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6.640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Nissan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28.933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8309925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219942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Espaço Reservado para Conteúdo 4">
            <a:extLst>
              <a:ext uri="{FF2B5EF4-FFF2-40B4-BE49-F238E27FC236}">
                <a16:creationId xmlns:a16="http://schemas.microsoft.com/office/drawing/2014/main" id="{00000000-0008-0000-0000-000002000000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4103804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p14="http://schemas.microsoft.com/office/powerpoint/2010/main" xmlns:aink="http://schemas.microsoft.com/office/drawing/2016/ink">
        <mc:Choice Requires="p14 aink">
          <p:contentPart p14:bwMode="auto" r:id="rId2">
            <p14:nvContentPartPr>
              <p14:cNvPr id="2" name="Tinta 1">
                <a:extLst>
                  <a:ext uri="{FF2B5EF4-FFF2-40B4-BE49-F238E27FC236}">
                    <a16:creationId xmlns:a16="http://schemas.microsoft.com/office/drawing/2014/main" id="{38252629-86A6-49F0-854D-E34A21D06D86}"/>
                  </a:ext>
                </a:extLst>
              </p14:cNvPr>
              <p14:cNvContentPartPr/>
              <p14:nvPr/>
            </p14:nvContentPartPr>
            <p14:xfrm>
              <a:off x="7003766" y="5210002"/>
              <a:ext cx="360" cy="360"/>
            </p14:xfrm>
          </p:contentPart>
        </mc:Choice>
        <mc:Fallback xmlns="">
          <p:pic>
            <p:nvPicPr>
              <p:cNvPr id="2" name="Tinta 1">
                <a:extLst>
                  <a:ext uri="{FF2B5EF4-FFF2-40B4-BE49-F238E27FC236}">
                    <a16:creationId xmlns:a16="http://schemas.microsoft.com/office/drawing/2014/main" id="{38252629-86A6-49F0-854D-E34A21D06D86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6986126" y="5192002"/>
                <a:ext cx="36000" cy="36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 xmlns:aink="http://schemas.microsoft.com/office/drawing/2016/ink">
        <mc:Choice Requires="p14 aink">
          <p:contentPart p14:bwMode="auto" r:id="rId4">
            <p14:nvContentPartPr>
              <p14:cNvPr id="3" name="Tinta 2">
                <a:extLst>
                  <a:ext uri="{FF2B5EF4-FFF2-40B4-BE49-F238E27FC236}">
                    <a16:creationId xmlns:a16="http://schemas.microsoft.com/office/drawing/2014/main" id="{BDC648C7-FAD5-48EE-9D2B-3285E961FB29}"/>
                  </a:ext>
                </a:extLst>
              </p14:cNvPr>
              <p14:cNvContentPartPr/>
              <p14:nvPr/>
            </p14:nvContentPartPr>
            <p14:xfrm>
              <a:off x="6762566" y="3657322"/>
              <a:ext cx="360" cy="360"/>
            </p14:xfrm>
          </p:contentPart>
        </mc:Choice>
        <mc:Fallback xmlns="">
          <p:pic>
            <p:nvPicPr>
              <p:cNvPr id="3" name="Tinta 2">
                <a:extLst>
                  <a:ext uri="{FF2B5EF4-FFF2-40B4-BE49-F238E27FC236}">
                    <a16:creationId xmlns:a16="http://schemas.microsoft.com/office/drawing/2014/main" id="{BDC648C7-FAD5-48EE-9D2B-3285E961FB29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6744926" y="3639322"/>
                <a:ext cx="36000" cy="36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 xmlns:aink="http://schemas.microsoft.com/office/drawing/2016/ink">
        <mc:Choice Requires="p14 aink">
          <p:contentPart p14:bwMode="auto" r:id="rId5">
            <p14:nvContentPartPr>
              <p14:cNvPr id="5" name="Tinta 4">
                <a:extLst>
                  <a:ext uri="{FF2B5EF4-FFF2-40B4-BE49-F238E27FC236}">
                    <a16:creationId xmlns:a16="http://schemas.microsoft.com/office/drawing/2014/main" id="{9EAEBBDF-ECD3-4087-82CB-67CDFA780125}"/>
                  </a:ext>
                </a:extLst>
              </p14:cNvPr>
              <p14:cNvContentPartPr/>
              <p14:nvPr/>
            </p14:nvContentPartPr>
            <p14:xfrm>
              <a:off x="6676526" y="3329362"/>
              <a:ext cx="360" cy="360"/>
            </p14:xfrm>
          </p:contentPart>
        </mc:Choice>
        <mc:Fallback xmlns="">
          <p:pic>
            <p:nvPicPr>
              <p:cNvPr id="5" name="Tinta 4">
                <a:extLst>
                  <a:ext uri="{FF2B5EF4-FFF2-40B4-BE49-F238E27FC236}">
                    <a16:creationId xmlns:a16="http://schemas.microsoft.com/office/drawing/2014/main" id="{9EAEBBDF-ECD3-4087-82CB-67CDFA780125}"/>
                  </a:ext>
                </a:extLst>
              </p:cNvPr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6658886" y="3311362"/>
                <a:ext cx="36000" cy="36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 xmlns:aink="http://schemas.microsoft.com/office/drawing/2016/ink">
        <mc:Choice Requires="p14 aink">
          <p:contentPart p14:bwMode="auto" r:id="rId7">
            <p14:nvContentPartPr>
              <p14:cNvPr id="6" name="Tinta 5">
                <a:extLst>
                  <a:ext uri="{FF2B5EF4-FFF2-40B4-BE49-F238E27FC236}">
                    <a16:creationId xmlns:a16="http://schemas.microsoft.com/office/drawing/2014/main" id="{CA1BA630-EBD8-4A29-83EF-D76F15508CCC}"/>
                  </a:ext>
                </a:extLst>
              </p14:cNvPr>
              <p14:cNvContentPartPr/>
              <p14:nvPr/>
            </p14:nvContentPartPr>
            <p14:xfrm>
              <a:off x="6486806" y="4968442"/>
              <a:ext cx="360" cy="360"/>
            </p14:xfrm>
          </p:contentPart>
        </mc:Choice>
        <mc:Fallback xmlns="">
          <p:pic>
            <p:nvPicPr>
              <p:cNvPr id="6" name="Tinta 5">
                <a:extLst>
                  <a:ext uri="{FF2B5EF4-FFF2-40B4-BE49-F238E27FC236}">
                    <a16:creationId xmlns:a16="http://schemas.microsoft.com/office/drawing/2014/main" id="{CA1BA630-EBD8-4A29-83EF-D76F15508CCC}"/>
                  </a:ext>
                </a:extLst>
              </p:cNvPr>
              <p:cNvPicPr/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6468806" y="4950802"/>
                <a:ext cx="36000" cy="36000"/>
              </a:xfrm>
              <a:prstGeom prst="rect">
                <a:avLst/>
              </a:prstGeom>
            </p:spPr>
          </p:pic>
        </mc:Fallback>
      </mc:AlternateContent>
      <p:graphicFrame>
        <p:nvGraphicFramePr>
          <p:cNvPr id="9" name="Espaço Reservado para Conteúdo 8">
            <a:extLst>
              <a:ext uri="{FF2B5EF4-FFF2-40B4-BE49-F238E27FC236}">
                <a16:creationId xmlns:a16="http://schemas.microsoft.com/office/drawing/2014/main" id="{3BE63C6D-FF0B-41B5-B1F2-B4822A64191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68944568"/>
              </p:ext>
            </p:extLst>
          </p:nvPr>
        </p:nvGraphicFramePr>
        <p:xfrm>
          <a:off x="457199" y="3333946"/>
          <a:ext cx="8229602" cy="1630535"/>
        </p:xfrm>
        <a:graphic>
          <a:graphicData uri="http://schemas.openxmlformats.org/drawingml/2006/table">
            <a:tbl>
              <a:tblPr/>
              <a:tblGrid>
                <a:gridCol w="554211">
                  <a:extLst>
                    <a:ext uri="{9D8B030D-6E8A-4147-A177-3AD203B41FA5}">
                      <a16:colId xmlns:a16="http://schemas.microsoft.com/office/drawing/2014/main" val="2294145383"/>
                    </a:ext>
                  </a:extLst>
                </a:gridCol>
                <a:gridCol w="626787">
                  <a:extLst>
                    <a:ext uri="{9D8B030D-6E8A-4147-A177-3AD203B41FA5}">
                      <a16:colId xmlns:a16="http://schemas.microsoft.com/office/drawing/2014/main" val="3604062844"/>
                    </a:ext>
                  </a:extLst>
                </a:gridCol>
                <a:gridCol w="626787">
                  <a:extLst>
                    <a:ext uri="{9D8B030D-6E8A-4147-A177-3AD203B41FA5}">
                      <a16:colId xmlns:a16="http://schemas.microsoft.com/office/drawing/2014/main" val="691274002"/>
                    </a:ext>
                  </a:extLst>
                </a:gridCol>
                <a:gridCol w="626787">
                  <a:extLst>
                    <a:ext uri="{9D8B030D-6E8A-4147-A177-3AD203B41FA5}">
                      <a16:colId xmlns:a16="http://schemas.microsoft.com/office/drawing/2014/main" val="2067104801"/>
                    </a:ext>
                  </a:extLst>
                </a:gridCol>
                <a:gridCol w="626787">
                  <a:extLst>
                    <a:ext uri="{9D8B030D-6E8A-4147-A177-3AD203B41FA5}">
                      <a16:colId xmlns:a16="http://schemas.microsoft.com/office/drawing/2014/main" val="3619725624"/>
                    </a:ext>
                  </a:extLst>
                </a:gridCol>
                <a:gridCol w="626787">
                  <a:extLst>
                    <a:ext uri="{9D8B030D-6E8A-4147-A177-3AD203B41FA5}">
                      <a16:colId xmlns:a16="http://schemas.microsoft.com/office/drawing/2014/main" val="392914933"/>
                    </a:ext>
                  </a:extLst>
                </a:gridCol>
                <a:gridCol w="694964">
                  <a:extLst>
                    <a:ext uri="{9D8B030D-6E8A-4147-A177-3AD203B41FA5}">
                      <a16:colId xmlns:a16="http://schemas.microsoft.com/office/drawing/2014/main" val="2780057917"/>
                    </a:ext>
                  </a:extLst>
                </a:gridCol>
                <a:gridCol w="626787">
                  <a:extLst>
                    <a:ext uri="{9D8B030D-6E8A-4147-A177-3AD203B41FA5}">
                      <a16:colId xmlns:a16="http://schemas.microsoft.com/office/drawing/2014/main" val="3124826400"/>
                    </a:ext>
                  </a:extLst>
                </a:gridCol>
                <a:gridCol w="626787">
                  <a:extLst>
                    <a:ext uri="{9D8B030D-6E8A-4147-A177-3AD203B41FA5}">
                      <a16:colId xmlns:a16="http://schemas.microsoft.com/office/drawing/2014/main" val="3818822425"/>
                    </a:ext>
                  </a:extLst>
                </a:gridCol>
                <a:gridCol w="626787">
                  <a:extLst>
                    <a:ext uri="{9D8B030D-6E8A-4147-A177-3AD203B41FA5}">
                      <a16:colId xmlns:a16="http://schemas.microsoft.com/office/drawing/2014/main" val="729077236"/>
                    </a:ext>
                  </a:extLst>
                </a:gridCol>
                <a:gridCol w="626787">
                  <a:extLst>
                    <a:ext uri="{9D8B030D-6E8A-4147-A177-3AD203B41FA5}">
                      <a16:colId xmlns:a16="http://schemas.microsoft.com/office/drawing/2014/main" val="1285553796"/>
                    </a:ext>
                  </a:extLst>
                </a:gridCol>
                <a:gridCol w="626787">
                  <a:extLst>
                    <a:ext uri="{9D8B030D-6E8A-4147-A177-3AD203B41FA5}">
                      <a16:colId xmlns:a16="http://schemas.microsoft.com/office/drawing/2014/main" val="206939608"/>
                    </a:ext>
                  </a:extLst>
                </a:gridCol>
                <a:gridCol w="712557">
                  <a:extLst>
                    <a:ext uri="{9D8B030D-6E8A-4147-A177-3AD203B41FA5}">
                      <a16:colId xmlns:a16="http://schemas.microsoft.com/office/drawing/2014/main" val="1647243558"/>
                    </a:ext>
                  </a:extLst>
                </a:gridCol>
              </a:tblGrid>
              <a:tr h="32610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615" marR="6615" marT="661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Mai</a:t>
                      </a:r>
                    </a:p>
                  </a:txBody>
                  <a:tcPr marL="6615" marR="6615" marT="661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Jun</a:t>
                      </a:r>
                    </a:p>
                  </a:txBody>
                  <a:tcPr marL="6615" marR="6615" marT="661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Jul</a:t>
                      </a:r>
                    </a:p>
                  </a:txBody>
                  <a:tcPr marL="6615" marR="6615" marT="661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Ago</a:t>
                      </a:r>
                    </a:p>
                  </a:txBody>
                  <a:tcPr marL="6615" marR="6615" marT="661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Set</a:t>
                      </a:r>
                    </a:p>
                  </a:txBody>
                  <a:tcPr marL="6615" marR="6615" marT="661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Out</a:t>
                      </a:r>
                    </a:p>
                  </a:txBody>
                  <a:tcPr marL="6615" marR="6615" marT="661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Nov</a:t>
                      </a:r>
                    </a:p>
                  </a:txBody>
                  <a:tcPr marL="6615" marR="6615" marT="661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Dez'18</a:t>
                      </a:r>
                    </a:p>
                  </a:txBody>
                  <a:tcPr marL="6615" marR="6615" marT="661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Jan'19</a:t>
                      </a:r>
                    </a:p>
                  </a:txBody>
                  <a:tcPr marL="6615" marR="6615" marT="661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Fev</a:t>
                      </a:r>
                    </a:p>
                  </a:txBody>
                  <a:tcPr marL="6615" marR="6615" marT="661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Mar</a:t>
                      </a:r>
                    </a:p>
                  </a:txBody>
                  <a:tcPr marL="6615" marR="6615" marT="661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Abr</a:t>
                      </a:r>
                    </a:p>
                  </a:txBody>
                  <a:tcPr marL="6615" marR="6615" marT="661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25811423"/>
                  </a:ext>
                </a:extLst>
              </a:tr>
              <a:tr h="326107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Dias úteis</a:t>
                      </a:r>
                    </a:p>
                  </a:txBody>
                  <a:tcPr marL="6615" marR="6615" marT="661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</a:p>
                  </a:txBody>
                  <a:tcPr marL="6615" marR="6615" marT="661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</a:t>
                      </a:r>
                    </a:p>
                  </a:txBody>
                  <a:tcPr marL="6615" marR="6615" marT="661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</a:p>
                  </a:txBody>
                  <a:tcPr marL="6615" marR="6615" marT="661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</a:t>
                      </a:r>
                    </a:p>
                  </a:txBody>
                  <a:tcPr marL="6615" marR="6615" marT="661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</a:p>
                  </a:txBody>
                  <a:tcPr marL="6615" marR="6615" marT="661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</a:p>
                  </a:txBody>
                  <a:tcPr marL="6615" marR="6615" marT="661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6615" marR="6615" marT="661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</a:p>
                  </a:txBody>
                  <a:tcPr marL="6615" marR="6615" marT="661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</a:p>
                  </a:txBody>
                  <a:tcPr marL="6615" marR="6615" marT="661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6615" marR="6615" marT="661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6615" marR="6615" marT="661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</a:t>
                      </a:r>
                    </a:p>
                  </a:txBody>
                  <a:tcPr marL="6615" marR="6615" marT="661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09929204"/>
                  </a:ext>
                </a:extLst>
              </a:tr>
              <a:tr h="326107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Leves</a:t>
                      </a:r>
                    </a:p>
                  </a:txBody>
                  <a:tcPr marL="6615" marR="6615" marT="661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195.291</a:t>
                      </a:r>
                    </a:p>
                  </a:txBody>
                  <a:tcPr marL="6615" marR="6615" marT="661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195.370</a:t>
                      </a:r>
                    </a:p>
                  </a:txBody>
                  <a:tcPr marL="6615" marR="6615" marT="661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209.074</a:t>
                      </a:r>
                    </a:p>
                  </a:txBody>
                  <a:tcPr marL="6615" marR="6615" marT="661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239.599</a:t>
                      </a:r>
                    </a:p>
                  </a:txBody>
                  <a:tcPr marL="6615" marR="6615" marT="661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205.134</a:t>
                      </a:r>
                    </a:p>
                  </a:txBody>
                  <a:tcPr marL="6615" marR="6615" marT="661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245.162</a:t>
                      </a:r>
                    </a:p>
                  </a:txBody>
                  <a:tcPr marL="6615" marR="6615" marT="661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221.809</a:t>
                      </a:r>
                    </a:p>
                  </a:txBody>
                  <a:tcPr marL="6615" marR="6615" marT="661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225.431</a:t>
                      </a:r>
                    </a:p>
                  </a:txBody>
                  <a:tcPr marL="6615" marR="6615" marT="661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191.209</a:t>
                      </a:r>
                    </a:p>
                  </a:txBody>
                  <a:tcPr marL="6615" marR="6615" marT="661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190.273</a:t>
                      </a:r>
                    </a:p>
                  </a:txBody>
                  <a:tcPr marL="6615" marR="6615" marT="661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199.974</a:t>
                      </a:r>
                    </a:p>
                  </a:txBody>
                  <a:tcPr marL="6615" marR="6615" marT="661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221.719</a:t>
                      </a:r>
                    </a:p>
                  </a:txBody>
                  <a:tcPr marL="6615" marR="6615" marT="661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97962770"/>
                  </a:ext>
                </a:extLst>
              </a:tr>
              <a:tr h="326107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Licencia./dia</a:t>
                      </a:r>
                    </a:p>
                  </a:txBody>
                  <a:tcPr marL="6615" marR="6615" marT="661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8.877</a:t>
                      </a:r>
                    </a:p>
                  </a:txBody>
                  <a:tcPr marL="6615" marR="6615" marT="661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9.303</a:t>
                      </a:r>
                    </a:p>
                  </a:txBody>
                  <a:tcPr marL="6615" marR="6615" marT="661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9.503</a:t>
                      </a:r>
                    </a:p>
                  </a:txBody>
                  <a:tcPr marL="6615" marR="6615" marT="661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10.417</a:t>
                      </a:r>
                    </a:p>
                  </a:txBody>
                  <a:tcPr marL="6615" marR="6615" marT="661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10.797</a:t>
                      </a:r>
                    </a:p>
                  </a:txBody>
                  <a:tcPr marL="6615" marR="6615" marT="661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11.144</a:t>
                      </a:r>
                    </a:p>
                  </a:txBody>
                  <a:tcPr marL="6615" marR="6615" marT="661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11.090</a:t>
                      </a:r>
                    </a:p>
                  </a:txBody>
                  <a:tcPr marL="6615" marR="6615" marT="661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11.865</a:t>
                      </a:r>
                    </a:p>
                  </a:txBody>
                  <a:tcPr marL="6615" marR="6615" marT="661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8.691</a:t>
                      </a:r>
                    </a:p>
                  </a:txBody>
                  <a:tcPr marL="6615" marR="6615" marT="661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9.514</a:t>
                      </a:r>
                    </a:p>
                  </a:txBody>
                  <a:tcPr marL="6615" marR="6615" marT="661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11.110</a:t>
                      </a:r>
                    </a:p>
                  </a:txBody>
                  <a:tcPr marL="6615" marR="6615" marT="661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10.558</a:t>
                      </a:r>
                    </a:p>
                  </a:txBody>
                  <a:tcPr marL="6615" marR="6615" marT="661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00014745"/>
                  </a:ext>
                </a:extLst>
              </a:tr>
              <a:tr h="326107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vairação s/ mês anterior</a:t>
                      </a:r>
                    </a:p>
                  </a:txBody>
                  <a:tcPr marL="6615" marR="6615" marT="661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6615" marR="6615" marT="661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4,8%</a:t>
                      </a:r>
                    </a:p>
                  </a:txBody>
                  <a:tcPr marL="6615" marR="6615" marT="661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2,2%</a:t>
                      </a:r>
                    </a:p>
                  </a:txBody>
                  <a:tcPr marL="6615" marR="6615" marT="661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9,6%</a:t>
                      </a:r>
                    </a:p>
                  </a:txBody>
                  <a:tcPr marL="6615" marR="6615" marT="661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3,6%</a:t>
                      </a:r>
                    </a:p>
                  </a:txBody>
                  <a:tcPr marL="6615" marR="6615" marT="661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3,2%</a:t>
                      </a:r>
                    </a:p>
                  </a:txBody>
                  <a:tcPr marL="6615" marR="6615" marT="661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-0,5%</a:t>
                      </a:r>
                    </a:p>
                  </a:txBody>
                  <a:tcPr marL="6615" marR="6615" marT="661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7,0%</a:t>
                      </a:r>
                    </a:p>
                  </a:txBody>
                  <a:tcPr marL="6615" marR="6615" marT="661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-26,7%</a:t>
                      </a:r>
                    </a:p>
                  </a:txBody>
                  <a:tcPr marL="6615" marR="6615" marT="661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9,5%</a:t>
                      </a:r>
                    </a:p>
                  </a:txBody>
                  <a:tcPr marL="6615" marR="6615" marT="661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16,8%</a:t>
                      </a:r>
                    </a:p>
                  </a:txBody>
                  <a:tcPr marL="6615" marR="6615" marT="661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-5,0%</a:t>
                      </a:r>
                    </a:p>
                  </a:txBody>
                  <a:tcPr marL="6615" marR="6615" marT="661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2939286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318127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Espaço Reservado para Conteúdo 4">
            <a:extLst>
              <a:ext uri="{FF2B5EF4-FFF2-40B4-BE49-F238E27FC236}">
                <a16:creationId xmlns:a16="http://schemas.microsoft.com/office/drawing/2014/main" id="{00000000-0008-0000-0100-000002000000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29645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Espaço Reservado para Conteúdo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4330078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Explosão 1 1"/>
          <p:cNvSpPr/>
          <p:nvPr/>
        </p:nvSpPr>
        <p:spPr>
          <a:xfrm>
            <a:off x="2843808" y="764704"/>
            <a:ext cx="4176464" cy="3384376"/>
          </a:xfrm>
          <a:prstGeom prst="irregularSeal1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/>
              <a:t>No use</a:t>
            </a:r>
          </a:p>
        </p:txBody>
      </p:sp>
    </p:spTree>
    <p:extLst>
      <p:ext uri="{BB962C8B-B14F-4D97-AF65-F5344CB8AC3E}">
        <p14:creationId xmlns:p14="http://schemas.microsoft.com/office/powerpoint/2010/main" val="9595832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/>
              <a:t>TABELA DE VENDAS TOTAIS Anfavea </a:t>
            </a:r>
          </a:p>
        </p:txBody>
      </p:sp>
      <p:graphicFrame>
        <p:nvGraphicFramePr>
          <p:cNvPr id="6" name="Espaço Reservado para Conteúdo 5">
            <a:extLst>
              <a:ext uri="{FF2B5EF4-FFF2-40B4-BE49-F238E27FC236}">
                <a16:creationId xmlns:a16="http://schemas.microsoft.com/office/drawing/2014/main" id="{FF461D56-5BA3-48A7-ACD1-83AED0FE48C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10702912"/>
              </p:ext>
            </p:extLst>
          </p:nvPr>
        </p:nvGraphicFramePr>
        <p:xfrm>
          <a:off x="457200" y="3180764"/>
          <a:ext cx="8229599" cy="2408476"/>
        </p:xfrm>
        <a:graphic>
          <a:graphicData uri="http://schemas.openxmlformats.org/drawingml/2006/table">
            <a:tbl>
              <a:tblPr/>
              <a:tblGrid>
                <a:gridCol w="586408">
                  <a:extLst>
                    <a:ext uri="{9D8B030D-6E8A-4147-A177-3AD203B41FA5}">
                      <a16:colId xmlns:a16="http://schemas.microsoft.com/office/drawing/2014/main" val="931275988"/>
                    </a:ext>
                  </a:extLst>
                </a:gridCol>
                <a:gridCol w="501552">
                  <a:extLst>
                    <a:ext uri="{9D8B030D-6E8A-4147-A177-3AD203B41FA5}">
                      <a16:colId xmlns:a16="http://schemas.microsoft.com/office/drawing/2014/main" val="1147835007"/>
                    </a:ext>
                  </a:extLst>
                </a:gridCol>
                <a:gridCol w="577409">
                  <a:extLst>
                    <a:ext uri="{9D8B030D-6E8A-4147-A177-3AD203B41FA5}">
                      <a16:colId xmlns:a16="http://schemas.microsoft.com/office/drawing/2014/main" val="1647547924"/>
                    </a:ext>
                  </a:extLst>
                </a:gridCol>
                <a:gridCol w="577409">
                  <a:extLst>
                    <a:ext uri="{9D8B030D-6E8A-4147-A177-3AD203B41FA5}">
                      <a16:colId xmlns:a16="http://schemas.microsoft.com/office/drawing/2014/main" val="547162073"/>
                    </a:ext>
                  </a:extLst>
                </a:gridCol>
                <a:gridCol w="577409">
                  <a:extLst>
                    <a:ext uri="{9D8B030D-6E8A-4147-A177-3AD203B41FA5}">
                      <a16:colId xmlns:a16="http://schemas.microsoft.com/office/drawing/2014/main" val="2768164179"/>
                    </a:ext>
                  </a:extLst>
                </a:gridCol>
                <a:gridCol w="577409">
                  <a:extLst>
                    <a:ext uri="{9D8B030D-6E8A-4147-A177-3AD203B41FA5}">
                      <a16:colId xmlns:a16="http://schemas.microsoft.com/office/drawing/2014/main" val="3372574338"/>
                    </a:ext>
                  </a:extLst>
                </a:gridCol>
                <a:gridCol w="640215">
                  <a:extLst>
                    <a:ext uri="{9D8B030D-6E8A-4147-A177-3AD203B41FA5}">
                      <a16:colId xmlns:a16="http://schemas.microsoft.com/office/drawing/2014/main" val="1937769362"/>
                    </a:ext>
                  </a:extLst>
                </a:gridCol>
                <a:gridCol w="577409">
                  <a:extLst>
                    <a:ext uri="{9D8B030D-6E8A-4147-A177-3AD203B41FA5}">
                      <a16:colId xmlns:a16="http://schemas.microsoft.com/office/drawing/2014/main" val="271535350"/>
                    </a:ext>
                  </a:extLst>
                </a:gridCol>
                <a:gridCol w="577409">
                  <a:extLst>
                    <a:ext uri="{9D8B030D-6E8A-4147-A177-3AD203B41FA5}">
                      <a16:colId xmlns:a16="http://schemas.microsoft.com/office/drawing/2014/main" val="952274051"/>
                    </a:ext>
                  </a:extLst>
                </a:gridCol>
                <a:gridCol w="577409">
                  <a:extLst>
                    <a:ext uri="{9D8B030D-6E8A-4147-A177-3AD203B41FA5}">
                      <a16:colId xmlns:a16="http://schemas.microsoft.com/office/drawing/2014/main" val="4225390375"/>
                    </a:ext>
                  </a:extLst>
                </a:gridCol>
                <a:gridCol w="577409">
                  <a:extLst>
                    <a:ext uri="{9D8B030D-6E8A-4147-A177-3AD203B41FA5}">
                      <a16:colId xmlns:a16="http://schemas.microsoft.com/office/drawing/2014/main" val="327165531"/>
                    </a:ext>
                  </a:extLst>
                </a:gridCol>
                <a:gridCol w="577409">
                  <a:extLst>
                    <a:ext uri="{9D8B030D-6E8A-4147-A177-3AD203B41FA5}">
                      <a16:colId xmlns:a16="http://schemas.microsoft.com/office/drawing/2014/main" val="590683337"/>
                    </a:ext>
                  </a:extLst>
                </a:gridCol>
                <a:gridCol w="656424">
                  <a:extLst>
                    <a:ext uri="{9D8B030D-6E8A-4147-A177-3AD203B41FA5}">
                      <a16:colId xmlns:a16="http://schemas.microsoft.com/office/drawing/2014/main" val="2377975413"/>
                    </a:ext>
                  </a:extLst>
                </a:gridCol>
                <a:gridCol w="648319">
                  <a:extLst>
                    <a:ext uri="{9D8B030D-6E8A-4147-A177-3AD203B41FA5}">
                      <a16:colId xmlns:a16="http://schemas.microsoft.com/office/drawing/2014/main" val="1563526129"/>
                    </a:ext>
                  </a:extLst>
                </a:gridCol>
              </a:tblGrid>
              <a:tr h="344068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093" marR="6093" marT="609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Mai</a:t>
                      </a:r>
                    </a:p>
                  </a:txBody>
                  <a:tcPr marL="6093" marR="6093" marT="609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Jun</a:t>
                      </a:r>
                    </a:p>
                  </a:txBody>
                  <a:tcPr marL="6093" marR="6093" marT="609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Jul</a:t>
                      </a:r>
                    </a:p>
                  </a:txBody>
                  <a:tcPr marL="6093" marR="6093" marT="609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Ago</a:t>
                      </a:r>
                    </a:p>
                  </a:txBody>
                  <a:tcPr marL="6093" marR="6093" marT="609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Set</a:t>
                      </a:r>
                    </a:p>
                  </a:txBody>
                  <a:tcPr marL="6093" marR="6093" marT="609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Out</a:t>
                      </a:r>
                    </a:p>
                  </a:txBody>
                  <a:tcPr marL="6093" marR="6093" marT="609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Nov</a:t>
                      </a:r>
                    </a:p>
                  </a:txBody>
                  <a:tcPr marL="6093" marR="6093" marT="609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Dez'18</a:t>
                      </a:r>
                    </a:p>
                  </a:txBody>
                  <a:tcPr marL="6093" marR="6093" marT="609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Jan'19</a:t>
                      </a:r>
                    </a:p>
                  </a:txBody>
                  <a:tcPr marL="6093" marR="6093" marT="609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Fev</a:t>
                      </a:r>
                    </a:p>
                  </a:txBody>
                  <a:tcPr marL="6093" marR="6093" marT="609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Mar</a:t>
                      </a:r>
                    </a:p>
                  </a:txBody>
                  <a:tcPr marL="6093" marR="6093" marT="609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Abr</a:t>
                      </a:r>
                    </a:p>
                  </a:txBody>
                  <a:tcPr marL="6093" marR="6093" marT="609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 meses</a:t>
                      </a:r>
                    </a:p>
                  </a:txBody>
                  <a:tcPr marL="6093" marR="6093" marT="609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55503149"/>
                  </a:ext>
                </a:extLst>
              </a:tr>
              <a:tr h="344068"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093" marR="6093" marT="609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201.897</a:t>
                      </a:r>
                    </a:p>
                  </a:txBody>
                  <a:tcPr marL="6093" marR="6093" marT="609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201.982</a:t>
                      </a:r>
                    </a:p>
                  </a:txBody>
                  <a:tcPr marL="6093" marR="6093" marT="609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217.509</a:t>
                      </a:r>
                    </a:p>
                  </a:txBody>
                  <a:tcPr marL="6093" marR="6093" marT="609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248.623</a:t>
                      </a:r>
                    </a:p>
                  </a:txBody>
                  <a:tcPr marL="6093" marR="6093" marT="609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213.339</a:t>
                      </a:r>
                    </a:p>
                  </a:txBody>
                  <a:tcPr marL="6093" marR="6093" marT="609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254.732</a:t>
                      </a:r>
                    </a:p>
                  </a:txBody>
                  <a:tcPr marL="6093" marR="6093" marT="609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230.945</a:t>
                      </a:r>
                    </a:p>
                  </a:txBody>
                  <a:tcPr marL="6093" marR="6093" marT="609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234.531</a:t>
                      </a:r>
                    </a:p>
                  </a:txBody>
                  <a:tcPr marL="6093" marR="6093" marT="609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199.794</a:t>
                      </a:r>
                    </a:p>
                  </a:txBody>
                  <a:tcPr marL="6093" marR="6093" marT="609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198.641</a:t>
                      </a:r>
                    </a:p>
                  </a:txBody>
                  <a:tcPr marL="6093" marR="6093" marT="609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209.165</a:t>
                      </a:r>
                    </a:p>
                  </a:txBody>
                  <a:tcPr marL="6093" marR="6093" marT="609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231.936</a:t>
                      </a:r>
                    </a:p>
                  </a:txBody>
                  <a:tcPr marL="6093" marR="6093" marT="609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2.643.094</a:t>
                      </a:r>
                    </a:p>
                  </a:txBody>
                  <a:tcPr marL="6093" marR="6093" marT="609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36502671"/>
                  </a:ext>
                </a:extLst>
              </a:tr>
              <a:tr h="344068"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Leves</a:t>
                      </a:r>
                    </a:p>
                  </a:txBody>
                  <a:tcPr marL="6093" marR="6093" marT="609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195.291</a:t>
                      </a:r>
                    </a:p>
                  </a:txBody>
                  <a:tcPr marL="6093" marR="6093" marT="609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195.370</a:t>
                      </a:r>
                    </a:p>
                  </a:txBody>
                  <a:tcPr marL="6093" marR="6093" marT="609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209.074</a:t>
                      </a:r>
                    </a:p>
                  </a:txBody>
                  <a:tcPr marL="6093" marR="6093" marT="609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239.599</a:t>
                      </a:r>
                    </a:p>
                  </a:txBody>
                  <a:tcPr marL="6093" marR="6093" marT="609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205.134</a:t>
                      </a:r>
                    </a:p>
                  </a:txBody>
                  <a:tcPr marL="6093" marR="6093" marT="609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245.162</a:t>
                      </a:r>
                    </a:p>
                  </a:txBody>
                  <a:tcPr marL="6093" marR="6093" marT="609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221.809</a:t>
                      </a:r>
                    </a:p>
                  </a:txBody>
                  <a:tcPr marL="6093" marR="6093" marT="609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225.431</a:t>
                      </a:r>
                    </a:p>
                  </a:txBody>
                  <a:tcPr marL="6093" marR="6093" marT="609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191.209</a:t>
                      </a:r>
                    </a:p>
                  </a:txBody>
                  <a:tcPr marL="6093" marR="6093" marT="609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190.273</a:t>
                      </a:r>
                    </a:p>
                  </a:txBody>
                  <a:tcPr marL="6093" marR="6093" marT="609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199.974</a:t>
                      </a:r>
                    </a:p>
                  </a:txBody>
                  <a:tcPr marL="6093" marR="6093" marT="609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221.719</a:t>
                      </a:r>
                    </a:p>
                  </a:txBody>
                  <a:tcPr marL="6093" marR="6093" marT="609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2.540.045</a:t>
                      </a:r>
                    </a:p>
                  </a:txBody>
                  <a:tcPr marL="6093" marR="6093" marT="609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74056610"/>
                  </a:ext>
                </a:extLst>
              </a:tr>
              <a:tr h="344068"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Automóveis</a:t>
                      </a:r>
                    </a:p>
                  </a:txBody>
                  <a:tcPr marL="6093" marR="6093" marT="609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164.306</a:t>
                      </a:r>
                    </a:p>
                  </a:txBody>
                  <a:tcPr marL="6093" marR="6093" marT="609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164.413</a:t>
                      </a:r>
                    </a:p>
                  </a:txBody>
                  <a:tcPr marL="6093" marR="6093" marT="609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175.856</a:t>
                      </a:r>
                    </a:p>
                  </a:txBody>
                  <a:tcPr marL="6093" marR="6093" marT="609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203.748</a:t>
                      </a:r>
                    </a:p>
                  </a:txBody>
                  <a:tcPr marL="6093" marR="6093" marT="609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172.892</a:t>
                      </a:r>
                    </a:p>
                  </a:txBody>
                  <a:tcPr marL="6093" marR="6093" marT="609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208.565</a:t>
                      </a:r>
                    </a:p>
                  </a:txBody>
                  <a:tcPr marL="6093" marR="6093" marT="609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191.849</a:t>
                      </a:r>
                    </a:p>
                  </a:txBody>
                  <a:tcPr marL="6093" marR="6093" marT="609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188.763</a:t>
                      </a:r>
                    </a:p>
                  </a:txBody>
                  <a:tcPr marL="6093" marR="6093" marT="609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163.414</a:t>
                      </a:r>
                    </a:p>
                  </a:txBody>
                  <a:tcPr marL="6093" marR="6093" marT="609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162.116</a:t>
                      </a:r>
                    </a:p>
                  </a:txBody>
                  <a:tcPr marL="6093" marR="6093" marT="609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170.148</a:t>
                      </a:r>
                    </a:p>
                  </a:txBody>
                  <a:tcPr marL="6093" marR="6093" marT="609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188.667</a:t>
                      </a:r>
                    </a:p>
                  </a:txBody>
                  <a:tcPr marL="6093" marR="6093" marT="609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2.154.737</a:t>
                      </a:r>
                    </a:p>
                  </a:txBody>
                  <a:tcPr marL="6093" marR="6093" marT="609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10046610"/>
                  </a:ext>
                </a:extLst>
              </a:tr>
              <a:tr h="344068"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Com. Leves</a:t>
                      </a:r>
                    </a:p>
                  </a:txBody>
                  <a:tcPr marL="6093" marR="6093" marT="609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30.985</a:t>
                      </a:r>
                    </a:p>
                  </a:txBody>
                  <a:tcPr marL="6093" marR="6093" marT="609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31.957</a:t>
                      </a:r>
                    </a:p>
                  </a:txBody>
                  <a:tcPr marL="6093" marR="6093" marT="609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33.218</a:t>
                      </a:r>
                    </a:p>
                  </a:txBody>
                  <a:tcPr marL="6093" marR="6093" marT="609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35.851</a:t>
                      </a:r>
                    </a:p>
                  </a:txBody>
                  <a:tcPr marL="6093" marR="6093" marT="609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32.242</a:t>
                      </a:r>
                    </a:p>
                  </a:txBody>
                  <a:tcPr marL="6093" marR="6093" marT="609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36.597</a:t>
                      </a:r>
                    </a:p>
                  </a:txBody>
                  <a:tcPr marL="6093" marR="6093" marT="609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29.960</a:t>
                      </a:r>
                    </a:p>
                  </a:txBody>
                  <a:tcPr marL="6093" marR="6093" marT="609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36.668</a:t>
                      </a:r>
                    </a:p>
                  </a:txBody>
                  <a:tcPr marL="6093" marR="6093" marT="609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27.795</a:t>
                      </a:r>
                    </a:p>
                  </a:txBody>
                  <a:tcPr marL="6093" marR="6093" marT="609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28.157</a:t>
                      </a:r>
                    </a:p>
                  </a:txBody>
                  <a:tcPr marL="6093" marR="6093" marT="609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29.826</a:t>
                      </a:r>
                    </a:p>
                  </a:txBody>
                  <a:tcPr marL="6093" marR="6093" marT="609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33.052</a:t>
                      </a:r>
                    </a:p>
                  </a:txBody>
                  <a:tcPr marL="6093" marR="6093" marT="609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386.308</a:t>
                      </a:r>
                    </a:p>
                  </a:txBody>
                  <a:tcPr marL="6093" marR="6093" marT="609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94699425"/>
                  </a:ext>
                </a:extLst>
              </a:tr>
              <a:tr h="344068"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Caminhões</a:t>
                      </a:r>
                    </a:p>
                  </a:txBody>
                  <a:tcPr marL="6093" marR="6093" marT="609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5.626</a:t>
                      </a:r>
                    </a:p>
                  </a:txBody>
                  <a:tcPr marL="6093" marR="6093" marT="609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5.703</a:t>
                      </a:r>
                    </a:p>
                  </a:txBody>
                  <a:tcPr marL="6093" marR="6093" marT="609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6.591</a:t>
                      </a:r>
                    </a:p>
                  </a:txBody>
                  <a:tcPr marL="6093" marR="6093" marT="609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7.456</a:t>
                      </a:r>
                    </a:p>
                  </a:txBody>
                  <a:tcPr marL="6093" marR="6093" marT="609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6.707</a:t>
                      </a:r>
                    </a:p>
                  </a:txBody>
                  <a:tcPr marL="6093" marR="6093" marT="609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7.894</a:t>
                      </a:r>
                    </a:p>
                  </a:txBody>
                  <a:tcPr marL="6093" marR="6093" marT="609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7.679</a:t>
                      </a:r>
                    </a:p>
                  </a:txBody>
                  <a:tcPr marL="6093" marR="6093" marT="609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7.635</a:t>
                      </a:r>
                    </a:p>
                  </a:txBody>
                  <a:tcPr marL="6093" marR="6093" marT="609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6.987</a:t>
                      </a:r>
                    </a:p>
                  </a:txBody>
                  <a:tcPr marL="6093" marR="6093" marT="609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6.876</a:t>
                      </a:r>
                    </a:p>
                  </a:txBody>
                  <a:tcPr marL="6093" marR="6093" marT="609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7.601</a:t>
                      </a:r>
                    </a:p>
                  </a:txBody>
                  <a:tcPr marL="6093" marR="6093" marT="609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8.502</a:t>
                      </a:r>
                    </a:p>
                  </a:txBody>
                  <a:tcPr marL="6093" marR="6093" marT="609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85.257</a:t>
                      </a:r>
                    </a:p>
                  </a:txBody>
                  <a:tcPr marL="6093" marR="6093" marT="609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31006543"/>
                  </a:ext>
                </a:extLst>
              </a:tr>
              <a:tr h="344068"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Ônibus</a:t>
                      </a:r>
                    </a:p>
                  </a:txBody>
                  <a:tcPr marL="6093" marR="6093" marT="609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980</a:t>
                      </a:r>
                    </a:p>
                  </a:txBody>
                  <a:tcPr marL="6093" marR="6093" marT="609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909</a:t>
                      </a:r>
                    </a:p>
                  </a:txBody>
                  <a:tcPr marL="6093" marR="6093" marT="609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1.844</a:t>
                      </a:r>
                    </a:p>
                  </a:txBody>
                  <a:tcPr marL="6093" marR="6093" marT="609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1.568</a:t>
                      </a:r>
                    </a:p>
                  </a:txBody>
                  <a:tcPr marL="6093" marR="6093" marT="609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1.498</a:t>
                      </a:r>
                    </a:p>
                  </a:txBody>
                  <a:tcPr marL="6093" marR="6093" marT="609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1.676</a:t>
                      </a:r>
                    </a:p>
                  </a:txBody>
                  <a:tcPr marL="6093" marR="6093" marT="609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1.457</a:t>
                      </a:r>
                    </a:p>
                  </a:txBody>
                  <a:tcPr marL="6093" marR="6093" marT="609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1.465</a:t>
                      </a:r>
                    </a:p>
                  </a:txBody>
                  <a:tcPr marL="6093" marR="6093" marT="609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1.598</a:t>
                      </a:r>
                    </a:p>
                  </a:txBody>
                  <a:tcPr marL="6093" marR="6093" marT="609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1.492</a:t>
                      </a:r>
                    </a:p>
                  </a:txBody>
                  <a:tcPr marL="6093" marR="6093" marT="609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1.590</a:t>
                      </a:r>
                    </a:p>
                  </a:txBody>
                  <a:tcPr marL="6093" marR="6093" marT="609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1.715</a:t>
                      </a:r>
                    </a:p>
                  </a:txBody>
                  <a:tcPr marL="6093" marR="6093" marT="609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17.792</a:t>
                      </a:r>
                    </a:p>
                  </a:txBody>
                  <a:tcPr marL="6093" marR="6093" marT="609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0894095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128087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Espaço Reservado para Conteúdo 5"/>
          <p:cNvGraphicFramePr>
            <a:graphicFrameLocks noGrp="1"/>
          </p:cNvGraphicFramePr>
          <p:nvPr>
            <p:ph idx="1"/>
          </p:nvPr>
        </p:nvGraphicFramePr>
        <p:xfrm>
          <a:off x="2470150" y="2467769"/>
          <a:ext cx="4203700" cy="2790825"/>
        </p:xfrm>
        <a:graphic>
          <a:graphicData uri="http://schemas.openxmlformats.org/drawingml/2006/table">
            <a:tbl>
              <a:tblPr/>
              <a:tblGrid>
                <a:gridCol w="110824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4772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4772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47675">
                <a:tc>
                  <a:txBody>
                    <a:bodyPr/>
                    <a:lstStyle/>
                    <a:p>
                      <a:pPr algn="l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janeiro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fevereiro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0525"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Norte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25,2%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6,0%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0525"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Nordeste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18,3%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10,2%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0525"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Centro-Oeste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18,0%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14,1%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90525"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Sudeste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26,9%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15,9%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90525"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Sul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16,0%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16,8%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90525"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total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22,3%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14,6%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3" name="Explosão 1 2"/>
          <p:cNvSpPr/>
          <p:nvPr/>
        </p:nvSpPr>
        <p:spPr>
          <a:xfrm>
            <a:off x="2843808" y="764704"/>
            <a:ext cx="4176464" cy="3384376"/>
          </a:xfrm>
          <a:prstGeom prst="irregularSeal1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/>
              <a:t>No use</a:t>
            </a:r>
          </a:p>
        </p:txBody>
      </p:sp>
    </p:spTree>
    <p:extLst>
      <p:ext uri="{BB962C8B-B14F-4D97-AF65-F5344CB8AC3E}">
        <p14:creationId xmlns:p14="http://schemas.microsoft.com/office/powerpoint/2010/main" val="91316290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8" name="Espaço Reservado para Conteúdo 1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7523140"/>
              </p:ext>
            </p:extLst>
          </p:nvPr>
        </p:nvGraphicFramePr>
        <p:xfrm>
          <a:off x="457200" y="1600200"/>
          <a:ext cx="8229600" cy="3337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9208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32271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LICENCIAMENTO AUTOMÓVEIS E COMERCIAIS LEVES POR REGIÃO</a:t>
                      </a: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Quatro</a:t>
                      </a:r>
                      <a:r>
                        <a:rPr lang="pt-BR" sz="14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meses</a:t>
                      </a: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2019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2018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Norte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39.381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1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+9,1%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36.090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Nordeste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117.199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1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+4,4%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112.272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Centro-Oeste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74.270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1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+1,3%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73.339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Sudeste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438.196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1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+15,1%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380.622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Sul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132.305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1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-2,0%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134.933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801.351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1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+8,7%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737.317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0874085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Espaço Reservado para Conteúdo 4">
            <a:extLst>
              <a:ext uri="{FF2B5EF4-FFF2-40B4-BE49-F238E27FC236}">
                <a16:creationId xmlns:a16="http://schemas.microsoft.com/office/drawing/2014/main" id="{D7A1BD61-91D6-4354-BA87-41615EC70C4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63259583"/>
              </p:ext>
            </p:extLst>
          </p:nvPr>
        </p:nvGraphicFramePr>
        <p:xfrm>
          <a:off x="996949" y="1340769"/>
          <a:ext cx="7150102" cy="4394074"/>
        </p:xfrm>
        <a:graphic>
          <a:graphicData uri="http://schemas.openxmlformats.org/drawingml/2006/table">
            <a:tbl>
              <a:tblPr/>
              <a:tblGrid>
                <a:gridCol w="786352">
                  <a:extLst>
                    <a:ext uri="{9D8B030D-6E8A-4147-A177-3AD203B41FA5}">
                      <a16:colId xmlns:a16="http://schemas.microsoft.com/office/drawing/2014/main" val="2460103934"/>
                    </a:ext>
                  </a:extLst>
                </a:gridCol>
                <a:gridCol w="713425">
                  <a:extLst>
                    <a:ext uri="{9D8B030D-6E8A-4147-A177-3AD203B41FA5}">
                      <a16:colId xmlns:a16="http://schemas.microsoft.com/office/drawing/2014/main" val="47164146"/>
                    </a:ext>
                  </a:extLst>
                </a:gridCol>
                <a:gridCol w="780011">
                  <a:extLst>
                    <a:ext uri="{9D8B030D-6E8A-4147-A177-3AD203B41FA5}">
                      <a16:colId xmlns:a16="http://schemas.microsoft.com/office/drawing/2014/main" val="1446721409"/>
                    </a:ext>
                  </a:extLst>
                </a:gridCol>
                <a:gridCol w="589764">
                  <a:extLst>
                    <a:ext uri="{9D8B030D-6E8A-4147-A177-3AD203B41FA5}">
                      <a16:colId xmlns:a16="http://schemas.microsoft.com/office/drawing/2014/main" val="2962634509"/>
                    </a:ext>
                  </a:extLst>
                </a:gridCol>
                <a:gridCol w="713425">
                  <a:extLst>
                    <a:ext uri="{9D8B030D-6E8A-4147-A177-3AD203B41FA5}">
                      <a16:colId xmlns:a16="http://schemas.microsoft.com/office/drawing/2014/main" val="2300373330"/>
                    </a:ext>
                  </a:extLst>
                </a:gridCol>
                <a:gridCol w="713425">
                  <a:extLst>
                    <a:ext uri="{9D8B030D-6E8A-4147-A177-3AD203B41FA5}">
                      <a16:colId xmlns:a16="http://schemas.microsoft.com/office/drawing/2014/main" val="4048670238"/>
                    </a:ext>
                  </a:extLst>
                </a:gridCol>
                <a:gridCol w="713425">
                  <a:extLst>
                    <a:ext uri="{9D8B030D-6E8A-4147-A177-3AD203B41FA5}">
                      <a16:colId xmlns:a16="http://schemas.microsoft.com/office/drawing/2014/main" val="991417410"/>
                    </a:ext>
                  </a:extLst>
                </a:gridCol>
                <a:gridCol w="713425">
                  <a:extLst>
                    <a:ext uri="{9D8B030D-6E8A-4147-A177-3AD203B41FA5}">
                      <a16:colId xmlns:a16="http://schemas.microsoft.com/office/drawing/2014/main" val="2574610259"/>
                    </a:ext>
                  </a:extLst>
                </a:gridCol>
                <a:gridCol w="713425">
                  <a:extLst>
                    <a:ext uri="{9D8B030D-6E8A-4147-A177-3AD203B41FA5}">
                      <a16:colId xmlns:a16="http://schemas.microsoft.com/office/drawing/2014/main" val="2264231096"/>
                    </a:ext>
                  </a:extLst>
                </a:gridCol>
                <a:gridCol w="713425">
                  <a:extLst>
                    <a:ext uri="{9D8B030D-6E8A-4147-A177-3AD203B41FA5}">
                      <a16:colId xmlns:a16="http://schemas.microsoft.com/office/drawing/2014/main" val="3288245952"/>
                    </a:ext>
                  </a:extLst>
                </a:gridCol>
              </a:tblGrid>
              <a:tr h="335426">
                <a:tc>
                  <a:txBody>
                    <a:bodyPr/>
                    <a:lstStyle/>
                    <a:p>
                      <a:pPr algn="l" fontAlgn="ctr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vendas varejo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vendas diretas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vendas totais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39163667"/>
                  </a:ext>
                </a:extLst>
              </a:tr>
              <a:tr h="368968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4M19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4M18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4M19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4M18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4M19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4M18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96632220"/>
                  </a:ext>
                </a:extLst>
              </a:tr>
              <a:tr h="368968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Chevrolet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76.785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78.208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67.610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47.485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144.395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125.693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76545290"/>
                  </a:ext>
                </a:extLst>
              </a:tr>
              <a:tr h="368968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VW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60.549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60.707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55.562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47.096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116.111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107.803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72551596"/>
                  </a:ext>
                </a:extLst>
              </a:tr>
              <a:tr h="368968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Fiat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45.313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37.916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63.693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54.323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109.006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92.239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37391948"/>
                  </a:ext>
                </a:extLst>
              </a:tr>
              <a:tr h="368968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Renault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47.941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45.135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22.566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14.725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70.507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59.860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89897696"/>
                  </a:ext>
                </a:extLst>
              </a:tr>
              <a:tr h="368968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Ford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35.472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39.308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-10%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32.054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30.394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67.526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69.702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-3%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30290496"/>
                  </a:ext>
                </a:extLst>
              </a:tr>
              <a:tr h="368968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Toyota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35.741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32.888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31.166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27.924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66.907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60.812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94599189"/>
                  </a:ext>
                </a:extLst>
              </a:tr>
              <a:tr h="368968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Hyundai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47.278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51.582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-8%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16.408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13.037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63.686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64.619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79797621"/>
                  </a:ext>
                </a:extLst>
              </a:tr>
              <a:tr h="368968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Honda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36.605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38.750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-6%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6.081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5.943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42.686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44.693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-4%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22755940"/>
                  </a:ext>
                </a:extLst>
              </a:tr>
              <a:tr h="368968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Jeep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12.879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15.163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-15%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26.498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15.870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67%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39.377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31.033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67079163"/>
                  </a:ext>
                </a:extLst>
              </a:tr>
              <a:tr h="368968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Nissan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15.903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16.692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-5%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13.030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15.385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-15%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28.933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32.077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460857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7037975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Escritório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Escritório">
    <a:majorFont>
      <a:latin typeface="Cambria" panose="020F0302020204030204"/>
      <a:ea typeface=""/>
      <a:cs typeface=""/>
      <a:font script="Jpan" typeface="Yu Gothic Light"/>
      <a:font script="Hang" typeface="맑은 고딕"/>
      <a:font script="Hans" typeface="DengXian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Yu Gothic"/>
      <a:font script="Hang" typeface="맑은 고딕"/>
      <a:font script="Hans" typeface="DengXian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Escritório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Escritório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Escritório">
    <a:majorFont>
      <a:latin typeface="Cambria" panose="020F0302020204030204"/>
      <a:ea typeface=""/>
      <a:cs typeface=""/>
      <a:font script="Jpan" typeface="Yu Gothic Light"/>
      <a:font script="Hang" typeface="맑은 고딕"/>
      <a:font script="Hans" typeface="DengXian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Yu Gothic"/>
      <a:font script="Hang" typeface="맑은 고딕"/>
      <a:font script="Hans" typeface="DengXian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Escritório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.xml><?xml version="1.0" encoding="utf-8"?>
<a:themeOverride xmlns:a="http://schemas.openxmlformats.org/drawingml/2006/main">
  <a:clrScheme name="Escritório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Escritório">
    <a:majorFont>
      <a:latin typeface="Cambria" panose="020F0302020204030204"/>
      <a:ea typeface=""/>
      <a:cs typeface=""/>
      <a:font script="Jpan" typeface="Yu Gothic Light"/>
      <a:font script="Hang" typeface="맑은 고딕"/>
      <a:font script="Hans" typeface="DengXian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Yu Gothic"/>
      <a:font script="Hang" typeface="맑은 고딕"/>
      <a:font script="Hans" typeface="DengXian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Escritório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6888</TotalTime>
  <Words>796</Words>
  <Application>Microsoft Office PowerPoint</Application>
  <PresentationFormat>Apresentação na tela (4:3)</PresentationFormat>
  <Paragraphs>616</Paragraphs>
  <Slides>12</Slides>
  <Notes>1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12</vt:i4>
      </vt:variant>
    </vt:vector>
  </HeadingPairs>
  <TitlesOfParts>
    <vt:vector size="15" baseType="lpstr">
      <vt:lpstr>Arial</vt:lpstr>
      <vt:lpstr>Calibri</vt:lpstr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TABELA DE VENDAS TOTAIS Anfavea 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Carlos</dc:creator>
  <cp:lastModifiedBy>Carlos Zilveti</cp:lastModifiedBy>
  <cp:revision>160</cp:revision>
  <dcterms:created xsi:type="dcterms:W3CDTF">2016-01-11T02:11:38Z</dcterms:created>
  <dcterms:modified xsi:type="dcterms:W3CDTF">2019-05-20T13:12:36Z</dcterms:modified>
</cp:coreProperties>
</file>