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2D393-B1C4-409E-93EB-3A9272F3C614}" type="datetimeFigureOut">
              <a:rPr lang="pt-BR" smtClean="0"/>
              <a:t>14/12/2017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1D3FC-7976-4E4D-8F15-7434DC73BA2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285720" y="142852"/>
            <a:ext cx="8643998" cy="6572296"/>
            <a:chOff x="285720" y="142852"/>
            <a:chExt cx="8643998" cy="6572296"/>
          </a:xfrm>
        </p:grpSpPr>
        <p:sp>
          <p:nvSpPr>
            <p:cNvPr id="7" name="Retângulo 6"/>
            <p:cNvSpPr/>
            <p:nvPr/>
          </p:nvSpPr>
          <p:spPr>
            <a:xfrm>
              <a:off x="285720" y="142852"/>
              <a:ext cx="8643998" cy="657229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500033" y="285728"/>
              <a:ext cx="5884497" cy="6309960"/>
              <a:chOff x="500033" y="285728"/>
              <a:chExt cx="5884497" cy="6309960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/>
              <a:srcRect l="10204" t="17770" r="11224" b="12767"/>
              <a:stretch>
                <a:fillRect/>
              </a:stretch>
            </p:blipFill>
            <p:spPr bwMode="auto">
              <a:xfrm>
                <a:off x="500033" y="285728"/>
                <a:ext cx="5884497" cy="32147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 l="10625" t="23868" r="11249" b="18298"/>
              <a:stretch>
                <a:fillRect/>
              </a:stretch>
            </p:blipFill>
            <p:spPr bwMode="auto">
              <a:xfrm>
                <a:off x="513481" y="3500438"/>
                <a:ext cx="5857916" cy="3095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529417" y="1952636"/>
              <a:ext cx="2257425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Grupo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2017-12-14T12:14:26Z</dcterms:created>
  <dcterms:modified xsi:type="dcterms:W3CDTF">2017-12-14T12:25:47Z</dcterms:modified>
</cp:coreProperties>
</file>