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7B171-63F0-481D-8FF8-512D98329002}" type="datetimeFigureOut">
              <a:rPr lang="pt-BR" smtClean="0"/>
              <a:t>27/7/2017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CFD43-7106-4A62-B22D-28553BAF66D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t="8108"/>
          <a:stretch>
            <a:fillRect/>
          </a:stretch>
        </p:blipFill>
        <p:spPr bwMode="auto">
          <a:xfrm>
            <a:off x="5357818" y="3786190"/>
            <a:ext cx="3521241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24674" t="28778" r="18257" b="4070"/>
          <a:stretch>
            <a:fillRect/>
          </a:stretch>
        </p:blipFill>
        <p:spPr bwMode="auto">
          <a:xfrm>
            <a:off x="2857488" y="1714488"/>
            <a:ext cx="3399115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l="4177" r="8117" b="11111"/>
          <a:stretch>
            <a:fillRect/>
          </a:stretch>
        </p:blipFill>
        <p:spPr bwMode="auto">
          <a:xfrm>
            <a:off x="214282" y="142852"/>
            <a:ext cx="350046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1133175" y="235743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2003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990695" y="42862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2013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705339" y="62865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2018</a:t>
            </a:r>
            <a:endParaRPr lang="pt-BR" dirty="0"/>
          </a:p>
        </p:txBody>
      </p:sp>
      <p:sp>
        <p:nvSpPr>
          <p:cNvPr id="11" name="Seta em curva para a direita 10"/>
          <p:cNvSpPr/>
          <p:nvPr/>
        </p:nvSpPr>
        <p:spPr>
          <a:xfrm>
            <a:off x="1500166" y="3500438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Seta em curva para a direita 11"/>
          <p:cNvSpPr/>
          <p:nvPr/>
        </p:nvSpPr>
        <p:spPr>
          <a:xfrm>
            <a:off x="4054794" y="5284682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Grupo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2017-07-27T12:10:21Z</dcterms:created>
  <dcterms:modified xsi:type="dcterms:W3CDTF">2017-07-27T12:39:59Z</dcterms:modified>
</cp:coreProperties>
</file>